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3.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4.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19"/>
  </p:notesMasterIdLst>
  <p:sldIdLst>
    <p:sldId id="256" r:id="rId2"/>
    <p:sldId id="257" r:id="rId3"/>
    <p:sldId id="268" r:id="rId4"/>
    <p:sldId id="269" r:id="rId5"/>
    <p:sldId id="259" r:id="rId6"/>
    <p:sldId id="270" r:id="rId7"/>
    <p:sldId id="263" r:id="rId8"/>
    <p:sldId id="277" r:id="rId9"/>
    <p:sldId id="278" r:id="rId10"/>
    <p:sldId id="264" r:id="rId11"/>
    <p:sldId id="262" r:id="rId12"/>
    <p:sldId id="272" r:id="rId13"/>
    <p:sldId id="271" r:id="rId14"/>
    <p:sldId id="266" r:id="rId15"/>
    <p:sldId id="260" r:id="rId16"/>
    <p:sldId id="267" r:id="rId17"/>
    <p:sldId id="26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FDDADD-AA06-0207-FD5A-E557AD98814D}" v="34" dt="2021-03-16T21:29:35.815"/>
    <p1510:client id="{296C0524-E479-A88A-8B68-DB768FCFE4A3}" v="32" dt="2021-03-19T18:55:59.504"/>
    <p1510:client id="{335E5F02-0E0D-CC1F-7630-A6F3F21B5224}" v="231" dt="2021-03-17T19:49:26.152"/>
    <p1510:client id="{488CB59F-5056-0000-A4C3-546DA0BE306E}" v="18" dt="2021-03-18T18:28:58.496"/>
    <p1510:client id="{546AE5AC-8F9C-7F5C-A67D-1837E8EA8A26}" v="15" dt="2021-03-18T21:23:34.240"/>
    <p1510:client id="{604DB445-5D17-4E73-9473-581DD4A00AED}" v="216" dt="2021-03-16T20:50:51.981"/>
    <p1510:client id="{8D06CBFE-CC9B-939A-695B-773EE10BE91A}" v="850" dt="2021-03-16T21:23:54.777"/>
    <p1510:client id="{90551225-C263-D185-8A1D-4083D7BEBAD5}" v="1094" dt="2021-03-17T19:32:08.690"/>
    <p1510:client id="{927CB59F-30C1-0000-A4C3-58CCEF72501A}" v="157" dt="2021-03-18T14:03:38.786"/>
    <p1510:client id="{9A30F62F-A579-B161-A2AE-024B877CAD0D}" v="1155" dt="2021-03-27T20:06:40.240"/>
    <p1510:client id="{A7574C99-333A-B0FB-11DD-A163210492BD}" v="48" dt="2021-03-19T21:06:56.165"/>
    <p1510:client id="{B03EB59F-3005-0000-A4C3-5102EE7CD6D6}" v="17" dt="2021-03-17T20:03:13.570"/>
    <p1510:client id="{CB90B59F-A023-0000-A4C3-5A392ECB7B5A}" v="92" dt="2021-03-18T19:59:23.775"/>
    <p1510:client id="{DAF6576C-6524-45E7-8591-D1FE6FE40CCF}" v="862" dt="2021-03-19T18:33:48.065"/>
    <p1510:client id="{E0291EE5-8D18-4527-8C39-880485141324}" v="265" dt="2021-03-19T16:52:55.284"/>
    <p1510:client id="{F279B79F-808D-0000-B897-FE920B0A3B34}" v="169" dt="2021-03-24T18:29:46.465"/>
    <p1510:client id="{FDA0C14B-2424-F9E0-314D-A31CE0C52579}" v="582" dt="2021-03-24T18:58:55.0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811"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D987F9-E492-4152-A906-28FE8CC25DBD}" type="doc">
      <dgm:prSet loTypeId="urn:microsoft.com/office/officeart/2005/8/layout/vList2" loCatId="list" qsTypeId="urn:microsoft.com/office/officeart/2005/8/quickstyle/simple2" qsCatId="simple" csTypeId="urn:microsoft.com/office/officeart/2005/8/colors/colorful5" csCatId="colorful"/>
      <dgm:spPr/>
      <dgm:t>
        <a:bodyPr/>
        <a:lstStyle/>
        <a:p>
          <a:endParaRPr lang="en-US"/>
        </a:p>
      </dgm:t>
    </dgm:pt>
    <dgm:pt modelId="{1D783118-BB92-4B5D-9297-51315D60F68B}">
      <dgm:prSet/>
      <dgm:spPr/>
      <dgm:t>
        <a:bodyPr/>
        <a:lstStyle/>
        <a:p>
          <a:pPr rtl="0"/>
          <a:r>
            <a:rPr lang="en-US"/>
            <a:t>Every year, schools across the country take the time to talk to students about some </a:t>
          </a:r>
          <a:r>
            <a:rPr lang="en-US">
              <a:latin typeface="Bembo"/>
            </a:rPr>
            <a:t>very </a:t>
          </a:r>
          <a:r>
            <a:rPr lang="en-US"/>
            <a:t>serious topics.</a:t>
          </a:r>
        </a:p>
      </dgm:t>
    </dgm:pt>
    <dgm:pt modelId="{D4527AE7-2966-4D27-8963-92D325E8377A}" type="parTrans" cxnId="{6B4AB04A-A6BF-4BB5-B41D-7E3B633D71B4}">
      <dgm:prSet/>
      <dgm:spPr/>
      <dgm:t>
        <a:bodyPr/>
        <a:lstStyle/>
        <a:p>
          <a:endParaRPr lang="en-US"/>
        </a:p>
      </dgm:t>
    </dgm:pt>
    <dgm:pt modelId="{383D007B-3AD2-444E-9B66-9A87869B1DA9}" type="sibTrans" cxnId="{6B4AB04A-A6BF-4BB5-B41D-7E3B633D71B4}">
      <dgm:prSet/>
      <dgm:spPr/>
      <dgm:t>
        <a:bodyPr/>
        <a:lstStyle/>
        <a:p>
          <a:endParaRPr lang="en-US"/>
        </a:p>
      </dgm:t>
    </dgm:pt>
    <dgm:pt modelId="{3A17D3D1-C037-46AA-9305-7BFC9F10326E}">
      <dgm:prSet/>
      <dgm:spPr/>
      <dgm:t>
        <a:bodyPr/>
        <a:lstStyle/>
        <a:p>
          <a:r>
            <a:rPr lang="en-US" b="0" u="sng"/>
            <a:t>Suicide </a:t>
          </a:r>
          <a:r>
            <a:rPr lang="en-US" b="0" u="sng">
              <a:latin typeface="Bembo"/>
            </a:rPr>
            <a:t>Awareness</a:t>
          </a:r>
          <a:r>
            <a:rPr lang="en-US" b="0" u="sng"/>
            <a:t> and </a:t>
          </a:r>
          <a:r>
            <a:rPr lang="en-US" b="0" u="sng">
              <a:latin typeface="Bembo"/>
            </a:rPr>
            <a:t>Prevention</a:t>
          </a:r>
          <a:r>
            <a:rPr lang="en-US" b="1"/>
            <a:t> </a:t>
          </a:r>
          <a:r>
            <a:rPr lang="en-US"/>
            <a:t>is one of those topics. </a:t>
          </a:r>
        </a:p>
      </dgm:t>
    </dgm:pt>
    <dgm:pt modelId="{464F3767-613B-4763-80D2-1BF4694B6A54}" type="parTrans" cxnId="{60777276-8F35-4481-AA1B-CBE9981B830C}">
      <dgm:prSet/>
      <dgm:spPr/>
      <dgm:t>
        <a:bodyPr/>
        <a:lstStyle/>
        <a:p>
          <a:endParaRPr lang="en-US"/>
        </a:p>
      </dgm:t>
    </dgm:pt>
    <dgm:pt modelId="{68AB8ACE-B422-457C-88CE-CD815C106B7E}" type="sibTrans" cxnId="{60777276-8F35-4481-AA1B-CBE9981B830C}">
      <dgm:prSet/>
      <dgm:spPr/>
      <dgm:t>
        <a:bodyPr/>
        <a:lstStyle/>
        <a:p>
          <a:endParaRPr lang="en-US"/>
        </a:p>
      </dgm:t>
    </dgm:pt>
    <dgm:pt modelId="{E1883589-A083-45FE-8E3B-A606F1B5350A}" type="pres">
      <dgm:prSet presAssocID="{B5D987F9-E492-4152-A906-28FE8CC25DBD}" presName="linear" presStyleCnt="0">
        <dgm:presLayoutVars>
          <dgm:animLvl val="lvl"/>
          <dgm:resizeHandles val="exact"/>
        </dgm:presLayoutVars>
      </dgm:prSet>
      <dgm:spPr/>
    </dgm:pt>
    <dgm:pt modelId="{E3CD199F-F6EE-4DB2-9C5A-6F60AA206A1C}" type="pres">
      <dgm:prSet presAssocID="{1D783118-BB92-4B5D-9297-51315D60F68B}" presName="parentText" presStyleLbl="node1" presStyleIdx="0" presStyleCnt="2">
        <dgm:presLayoutVars>
          <dgm:chMax val="0"/>
          <dgm:bulletEnabled val="1"/>
        </dgm:presLayoutVars>
      </dgm:prSet>
      <dgm:spPr/>
    </dgm:pt>
    <dgm:pt modelId="{B90202EE-889B-4CD4-8E3A-606C71DC80B8}" type="pres">
      <dgm:prSet presAssocID="{383D007B-3AD2-444E-9B66-9A87869B1DA9}" presName="spacer" presStyleCnt="0"/>
      <dgm:spPr/>
    </dgm:pt>
    <dgm:pt modelId="{9389E27C-197F-4C06-8C53-9DE0D5ED976A}" type="pres">
      <dgm:prSet presAssocID="{3A17D3D1-C037-46AA-9305-7BFC9F10326E}" presName="parentText" presStyleLbl="node1" presStyleIdx="1" presStyleCnt="2">
        <dgm:presLayoutVars>
          <dgm:chMax val="0"/>
          <dgm:bulletEnabled val="1"/>
        </dgm:presLayoutVars>
      </dgm:prSet>
      <dgm:spPr/>
    </dgm:pt>
  </dgm:ptLst>
  <dgm:cxnLst>
    <dgm:cxn modelId="{6B4AB04A-A6BF-4BB5-B41D-7E3B633D71B4}" srcId="{B5D987F9-E492-4152-A906-28FE8CC25DBD}" destId="{1D783118-BB92-4B5D-9297-51315D60F68B}" srcOrd="0" destOrd="0" parTransId="{D4527AE7-2966-4D27-8963-92D325E8377A}" sibTransId="{383D007B-3AD2-444E-9B66-9A87869B1DA9}"/>
    <dgm:cxn modelId="{60777276-8F35-4481-AA1B-CBE9981B830C}" srcId="{B5D987F9-E492-4152-A906-28FE8CC25DBD}" destId="{3A17D3D1-C037-46AA-9305-7BFC9F10326E}" srcOrd="1" destOrd="0" parTransId="{464F3767-613B-4763-80D2-1BF4694B6A54}" sibTransId="{68AB8ACE-B422-457C-88CE-CD815C106B7E}"/>
    <dgm:cxn modelId="{91814F81-EE62-4CB7-A991-086150FE2582}" type="presOf" srcId="{1D783118-BB92-4B5D-9297-51315D60F68B}" destId="{E3CD199F-F6EE-4DB2-9C5A-6F60AA206A1C}" srcOrd="0" destOrd="0" presId="urn:microsoft.com/office/officeart/2005/8/layout/vList2"/>
    <dgm:cxn modelId="{1C6652D1-28E0-4C2B-B1B3-C191BB5A83AE}" type="presOf" srcId="{3A17D3D1-C037-46AA-9305-7BFC9F10326E}" destId="{9389E27C-197F-4C06-8C53-9DE0D5ED976A}" srcOrd="0" destOrd="0" presId="urn:microsoft.com/office/officeart/2005/8/layout/vList2"/>
    <dgm:cxn modelId="{7D61CFE6-190F-4FDD-AD41-C853A0D053F1}" type="presOf" srcId="{B5D987F9-E492-4152-A906-28FE8CC25DBD}" destId="{E1883589-A083-45FE-8E3B-A606F1B5350A}" srcOrd="0" destOrd="0" presId="urn:microsoft.com/office/officeart/2005/8/layout/vList2"/>
    <dgm:cxn modelId="{80052025-7847-4694-8900-6013164AB96C}" type="presParOf" srcId="{E1883589-A083-45FE-8E3B-A606F1B5350A}" destId="{E3CD199F-F6EE-4DB2-9C5A-6F60AA206A1C}" srcOrd="0" destOrd="0" presId="urn:microsoft.com/office/officeart/2005/8/layout/vList2"/>
    <dgm:cxn modelId="{527DB98B-C530-42BE-B7EA-3C352F3D9EE3}" type="presParOf" srcId="{E1883589-A083-45FE-8E3B-A606F1B5350A}" destId="{B90202EE-889B-4CD4-8E3A-606C71DC80B8}" srcOrd="1" destOrd="0" presId="urn:microsoft.com/office/officeart/2005/8/layout/vList2"/>
    <dgm:cxn modelId="{BD868E79-654C-4C32-8ADD-5B31211F2DC1}" type="presParOf" srcId="{E1883589-A083-45FE-8E3B-A606F1B5350A}" destId="{9389E27C-197F-4C06-8C53-9DE0D5ED976A}"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63080A-B944-4475-9455-19B351810C1D}"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DED861FC-5EB8-4301-BAD2-A1997B2E20B1}">
      <dgm:prSet/>
      <dgm:spPr/>
      <dgm:t>
        <a:bodyPr/>
        <a:lstStyle/>
        <a:p>
          <a:r>
            <a:rPr lang="en-US" baseline="0"/>
            <a:t>Acting differently</a:t>
          </a:r>
          <a:endParaRPr lang="en-US"/>
        </a:p>
      </dgm:t>
    </dgm:pt>
    <dgm:pt modelId="{48AE7544-8180-4D49-9805-B9BF7A6A05F0}" type="parTrans" cxnId="{808C483D-93FC-4BC3-AEA4-A689D9B14736}">
      <dgm:prSet/>
      <dgm:spPr/>
      <dgm:t>
        <a:bodyPr/>
        <a:lstStyle/>
        <a:p>
          <a:endParaRPr lang="en-US"/>
        </a:p>
      </dgm:t>
    </dgm:pt>
    <dgm:pt modelId="{EC8FD383-FE94-4382-9650-20C74FC58267}" type="sibTrans" cxnId="{808C483D-93FC-4BC3-AEA4-A689D9B14736}">
      <dgm:prSet/>
      <dgm:spPr/>
      <dgm:t>
        <a:bodyPr/>
        <a:lstStyle/>
        <a:p>
          <a:endParaRPr lang="en-US"/>
        </a:p>
      </dgm:t>
    </dgm:pt>
    <dgm:pt modelId="{799C0C13-E0DC-4740-A3A9-21CA2F65A118}">
      <dgm:prSet/>
      <dgm:spPr/>
      <dgm:t>
        <a:bodyPr/>
        <a:lstStyle/>
        <a:p>
          <a:r>
            <a:rPr lang="en-US" baseline="0"/>
            <a:t>Less interest in school, friends, activities</a:t>
          </a:r>
          <a:endParaRPr lang="en-US"/>
        </a:p>
      </dgm:t>
    </dgm:pt>
    <dgm:pt modelId="{7C8E62F2-776D-4AA6-AF1F-563EA79A60B2}" type="parTrans" cxnId="{C7082BBF-53FF-4CE6-8987-628E30C27B65}">
      <dgm:prSet/>
      <dgm:spPr/>
      <dgm:t>
        <a:bodyPr/>
        <a:lstStyle/>
        <a:p>
          <a:endParaRPr lang="en-US"/>
        </a:p>
      </dgm:t>
    </dgm:pt>
    <dgm:pt modelId="{7D9C12E5-4F66-47F7-93EF-1ABC9EA1B5F2}" type="sibTrans" cxnId="{C7082BBF-53FF-4CE6-8987-628E30C27B65}">
      <dgm:prSet/>
      <dgm:spPr/>
      <dgm:t>
        <a:bodyPr/>
        <a:lstStyle/>
        <a:p>
          <a:endParaRPr lang="en-US"/>
        </a:p>
      </dgm:t>
    </dgm:pt>
    <dgm:pt modelId="{8088F5C0-E795-4B47-B277-4234B1D7964A}">
      <dgm:prSet/>
      <dgm:spPr/>
      <dgm:t>
        <a:bodyPr/>
        <a:lstStyle/>
        <a:p>
          <a:r>
            <a:rPr lang="en-US" baseline="0"/>
            <a:t>Trouble sleeping</a:t>
          </a:r>
          <a:endParaRPr lang="en-US"/>
        </a:p>
      </dgm:t>
    </dgm:pt>
    <dgm:pt modelId="{FA5681C8-D0CF-4540-8D28-A8DEBBA82741}" type="parTrans" cxnId="{A764E86C-F610-4C32-B2B5-322669F1B9A7}">
      <dgm:prSet/>
      <dgm:spPr/>
      <dgm:t>
        <a:bodyPr/>
        <a:lstStyle/>
        <a:p>
          <a:endParaRPr lang="en-US"/>
        </a:p>
      </dgm:t>
    </dgm:pt>
    <dgm:pt modelId="{C5A30F4D-990B-461A-89E8-49E9B3D50319}" type="sibTrans" cxnId="{A764E86C-F610-4C32-B2B5-322669F1B9A7}">
      <dgm:prSet/>
      <dgm:spPr/>
      <dgm:t>
        <a:bodyPr/>
        <a:lstStyle/>
        <a:p>
          <a:endParaRPr lang="en-US"/>
        </a:p>
      </dgm:t>
    </dgm:pt>
    <dgm:pt modelId="{17EF134F-9625-435E-91C5-3BD90C08CC1C}">
      <dgm:prSet/>
      <dgm:spPr/>
      <dgm:t>
        <a:bodyPr/>
        <a:lstStyle/>
        <a:p>
          <a:r>
            <a:rPr lang="en-US" baseline="0"/>
            <a:t>Excessive crying</a:t>
          </a:r>
          <a:endParaRPr lang="en-US"/>
        </a:p>
      </dgm:t>
    </dgm:pt>
    <dgm:pt modelId="{98BD76E4-AAA9-43A2-A99D-BBC7C06FBC8B}" type="parTrans" cxnId="{67698E21-F2F1-40F3-9A26-B5D1694831FB}">
      <dgm:prSet/>
      <dgm:spPr/>
      <dgm:t>
        <a:bodyPr/>
        <a:lstStyle/>
        <a:p>
          <a:endParaRPr lang="en-US"/>
        </a:p>
      </dgm:t>
    </dgm:pt>
    <dgm:pt modelId="{C958CC11-5402-44A6-84E9-51F895D9F0A9}" type="sibTrans" cxnId="{67698E21-F2F1-40F3-9A26-B5D1694831FB}">
      <dgm:prSet/>
      <dgm:spPr/>
      <dgm:t>
        <a:bodyPr/>
        <a:lstStyle/>
        <a:p>
          <a:endParaRPr lang="en-US"/>
        </a:p>
      </dgm:t>
    </dgm:pt>
    <dgm:pt modelId="{2D88DE10-140B-451D-83B9-03C972EFFB68}">
      <dgm:prSet/>
      <dgm:spPr/>
      <dgm:t>
        <a:bodyPr/>
        <a:lstStyle/>
        <a:p>
          <a:r>
            <a:rPr lang="en-US" baseline="0"/>
            <a:t>Talking or writing about death</a:t>
          </a:r>
          <a:endParaRPr lang="en-US"/>
        </a:p>
      </dgm:t>
    </dgm:pt>
    <dgm:pt modelId="{06A82BA7-0122-4839-A592-964E4DB07115}" type="parTrans" cxnId="{820DC2C8-1938-4026-B057-0E57652FF718}">
      <dgm:prSet/>
      <dgm:spPr/>
      <dgm:t>
        <a:bodyPr/>
        <a:lstStyle/>
        <a:p>
          <a:endParaRPr lang="en-US"/>
        </a:p>
      </dgm:t>
    </dgm:pt>
    <dgm:pt modelId="{0D5079F0-5528-4B38-9D59-CB47EFC91495}" type="sibTrans" cxnId="{820DC2C8-1938-4026-B057-0E57652FF718}">
      <dgm:prSet/>
      <dgm:spPr/>
      <dgm:t>
        <a:bodyPr/>
        <a:lstStyle/>
        <a:p>
          <a:endParaRPr lang="en-US"/>
        </a:p>
      </dgm:t>
    </dgm:pt>
    <dgm:pt modelId="{EDA240EE-9ED9-4CCE-930A-ADA8458F6D64}">
      <dgm:prSet/>
      <dgm:spPr/>
      <dgm:t>
        <a:bodyPr/>
        <a:lstStyle/>
        <a:p>
          <a:r>
            <a:rPr lang="en-US" baseline="0"/>
            <a:t>Talking about a plan to end their life</a:t>
          </a:r>
          <a:endParaRPr lang="en-US"/>
        </a:p>
      </dgm:t>
    </dgm:pt>
    <dgm:pt modelId="{AE7A7CA0-5E3E-413A-AED6-B5C0EF426485}" type="parTrans" cxnId="{7B25D465-556C-4AB0-92DD-16ECD4E5689B}">
      <dgm:prSet/>
      <dgm:spPr/>
      <dgm:t>
        <a:bodyPr/>
        <a:lstStyle/>
        <a:p>
          <a:endParaRPr lang="en-US"/>
        </a:p>
      </dgm:t>
    </dgm:pt>
    <dgm:pt modelId="{B4CA76C3-7D83-4BBF-A927-ADD5CBD36EAD}" type="sibTrans" cxnId="{7B25D465-556C-4AB0-92DD-16ECD4E5689B}">
      <dgm:prSet/>
      <dgm:spPr/>
      <dgm:t>
        <a:bodyPr/>
        <a:lstStyle/>
        <a:p>
          <a:endParaRPr lang="en-US"/>
        </a:p>
      </dgm:t>
    </dgm:pt>
    <dgm:pt modelId="{B92851E8-567D-4212-BAD6-58B4B35CF0D2}" type="pres">
      <dgm:prSet presAssocID="{FE63080A-B944-4475-9455-19B351810C1D}" presName="diagram" presStyleCnt="0">
        <dgm:presLayoutVars>
          <dgm:dir/>
          <dgm:resizeHandles val="exact"/>
        </dgm:presLayoutVars>
      </dgm:prSet>
      <dgm:spPr/>
    </dgm:pt>
    <dgm:pt modelId="{2EB079AA-0C87-43D6-9818-C1126D0C008F}" type="pres">
      <dgm:prSet presAssocID="{DED861FC-5EB8-4301-BAD2-A1997B2E20B1}" presName="node" presStyleLbl="node1" presStyleIdx="0" presStyleCnt="6">
        <dgm:presLayoutVars>
          <dgm:bulletEnabled val="1"/>
        </dgm:presLayoutVars>
      </dgm:prSet>
      <dgm:spPr/>
    </dgm:pt>
    <dgm:pt modelId="{825A0CF1-CF00-4566-A0EF-4AF6703CAE2F}" type="pres">
      <dgm:prSet presAssocID="{EC8FD383-FE94-4382-9650-20C74FC58267}" presName="sibTrans" presStyleCnt="0"/>
      <dgm:spPr/>
    </dgm:pt>
    <dgm:pt modelId="{E4D25580-BFB9-4BA7-917A-E12AE9AA2AB1}" type="pres">
      <dgm:prSet presAssocID="{799C0C13-E0DC-4740-A3A9-21CA2F65A118}" presName="node" presStyleLbl="node1" presStyleIdx="1" presStyleCnt="6">
        <dgm:presLayoutVars>
          <dgm:bulletEnabled val="1"/>
        </dgm:presLayoutVars>
      </dgm:prSet>
      <dgm:spPr/>
    </dgm:pt>
    <dgm:pt modelId="{BBDF63B7-F375-4783-8689-FC8D5F967E11}" type="pres">
      <dgm:prSet presAssocID="{7D9C12E5-4F66-47F7-93EF-1ABC9EA1B5F2}" presName="sibTrans" presStyleCnt="0"/>
      <dgm:spPr/>
    </dgm:pt>
    <dgm:pt modelId="{AF625A51-447E-44A6-9545-0209322732CE}" type="pres">
      <dgm:prSet presAssocID="{8088F5C0-E795-4B47-B277-4234B1D7964A}" presName="node" presStyleLbl="node1" presStyleIdx="2" presStyleCnt="6">
        <dgm:presLayoutVars>
          <dgm:bulletEnabled val="1"/>
        </dgm:presLayoutVars>
      </dgm:prSet>
      <dgm:spPr/>
    </dgm:pt>
    <dgm:pt modelId="{693C5207-BA33-4861-AB2B-14E4BD87A2C5}" type="pres">
      <dgm:prSet presAssocID="{C5A30F4D-990B-461A-89E8-49E9B3D50319}" presName="sibTrans" presStyleCnt="0"/>
      <dgm:spPr/>
    </dgm:pt>
    <dgm:pt modelId="{C27DF248-1B2D-4DCA-982F-F9B530538919}" type="pres">
      <dgm:prSet presAssocID="{17EF134F-9625-435E-91C5-3BD90C08CC1C}" presName="node" presStyleLbl="node1" presStyleIdx="3" presStyleCnt="6">
        <dgm:presLayoutVars>
          <dgm:bulletEnabled val="1"/>
        </dgm:presLayoutVars>
      </dgm:prSet>
      <dgm:spPr/>
    </dgm:pt>
    <dgm:pt modelId="{9BDCF407-0393-4A33-8E5C-EDA879C372B2}" type="pres">
      <dgm:prSet presAssocID="{C958CC11-5402-44A6-84E9-51F895D9F0A9}" presName="sibTrans" presStyleCnt="0"/>
      <dgm:spPr/>
    </dgm:pt>
    <dgm:pt modelId="{FCF41940-EFCF-49E9-AF46-08ED33B67467}" type="pres">
      <dgm:prSet presAssocID="{2D88DE10-140B-451D-83B9-03C972EFFB68}" presName="node" presStyleLbl="node1" presStyleIdx="4" presStyleCnt="6">
        <dgm:presLayoutVars>
          <dgm:bulletEnabled val="1"/>
        </dgm:presLayoutVars>
      </dgm:prSet>
      <dgm:spPr/>
    </dgm:pt>
    <dgm:pt modelId="{A2C235C9-129A-4904-8046-E48344C3848F}" type="pres">
      <dgm:prSet presAssocID="{0D5079F0-5528-4B38-9D59-CB47EFC91495}" presName="sibTrans" presStyleCnt="0"/>
      <dgm:spPr/>
    </dgm:pt>
    <dgm:pt modelId="{2E8D6869-4DBF-4FED-B98C-40A7877E29D9}" type="pres">
      <dgm:prSet presAssocID="{EDA240EE-9ED9-4CCE-930A-ADA8458F6D64}" presName="node" presStyleLbl="node1" presStyleIdx="5" presStyleCnt="6">
        <dgm:presLayoutVars>
          <dgm:bulletEnabled val="1"/>
        </dgm:presLayoutVars>
      </dgm:prSet>
      <dgm:spPr/>
    </dgm:pt>
  </dgm:ptLst>
  <dgm:cxnLst>
    <dgm:cxn modelId="{5023D405-9FEE-4E9C-B1FD-DECD28E00451}" type="presOf" srcId="{2D88DE10-140B-451D-83B9-03C972EFFB68}" destId="{FCF41940-EFCF-49E9-AF46-08ED33B67467}" srcOrd="0" destOrd="0" presId="urn:microsoft.com/office/officeart/2005/8/layout/default"/>
    <dgm:cxn modelId="{2E1FE407-338A-438F-B029-5E78D90787E3}" type="presOf" srcId="{FE63080A-B944-4475-9455-19B351810C1D}" destId="{B92851E8-567D-4212-BAD6-58B4B35CF0D2}" srcOrd="0" destOrd="0" presId="urn:microsoft.com/office/officeart/2005/8/layout/default"/>
    <dgm:cxn modelId="{C7ADB61B-636E-452A-803A-E31E18CC1B41}" type="presOf" srcId="{17EF134F-9625-435E-91C5-3BD90C08CC1C}" destId="{C27DF248-1B2D-4DCA-982F-F9B530538919}" srcOrd="0" destOrd="0" presId="urn:microsoft.com/office/officeart/2005/8/layout/default"/>
    <dgm:cxn modelId="{67698E21-F2F1-40F3-9A26-B5D1694831FB}" srcId="{FE63080A-B944-4475-9455-19B351810C1D}" destId="{17EF134F-9625-435E-91C5-3BD90C08CC1C}" srcOrd="3" destOrd="0" parTransId="{98BD76E4-AAA9-43A2-A99D-BBC7C06FBC8B}" sibTransId="{C958CC11-5402-44A6-84E9-51F895D9F0A9}"/>
    <dgm:cxn modelId="{82E2CB23-8822-4D63-B7A1-D463B650D59B}" type="presOf" srcId="{799C0C13-E0DC-4740-A3A9-21CA2F65A118}" destId="{E4D25580-BFB9-4BA7-917A-E12AE9AA2AB1}" srcOrd="0" destOrd="0" presId="urn:microsoft.com/office/officeart/2005/8/layout/default"/>
    <dgm:cxn modelId="{9B716326-32B0-4132-A8B9-6F43776A36C5}" type="presOf" srcId="{DED861FC-5EB8-4301-BAD2-A1997B2E20B1}" destId="{2EB079AA-0C87-43D6-9818-C1126D0C008F}" srcOrd="0" destOrd="0" presId="urn:microsoft.com/office/officeart/2005/8/layout/default"/>
    <dgm:cxn modelId="{1A8D9137-E089-4D4C-8C22-8ED938906FF1}" type="presOf" srcId="{8088F5C0-E795-4B47-B277-4234B1D7964A}" destId="{AF625A51-447E-44A6-9545-0209322732CE}" srcOrd="0" destOrd="0" presId="urn:microsoft.com/office/officeart/2005/8/layout/default"/>
    <dgm:cxn modelId="{808C483D-93FC-4BC3-AEA4-A689D9B14736}" srcId="{FE63080A-B944-4475-9455-19B351810C1D}" destId="{DED861FC-5EB8-4301-BAD2-A1997B2E20B1}" srcOrd="0" destOrd="0" parTransId="{48AE7544-8180-4D49-9805-B9BF7A6A05F0}" sibTransId="{EC8FD383-FE94-4382-9650-20C74FC58267}"/>
    <dgm:cxn modelId="{7B25D465-556C-4AB0-92DD-16ECD4E5689B}" srcId="{FE63080A-B944-4475-9455-19B351810C1D}" destId="{EDA240EE-9ED9-4CCE-930A-ADA8458F6D64}" srcOrd="5" destOrd="0" parTransId="{AE7A7CA0-5E3E-413A-AED6-B5C0EF426485}" sibTransId="{B4CA76C3-7D83-4BBF-A927-ADD5CBD36EAD}"/>
    <dgm:cxn modelId="{A764E86C-F610-4C32-B2B5-322669F1B9A7}" srcId="{FE63080A-B944-4475-9455-19B351810C1D}" destId="{8088F5C0-E795-4B47-B277-4234B1D7964A}" srcOrd="2" destOrd="0" parTransId="{FA5681C8-D0CF-4540-8D28-A8DEBBA82741}" sibTransId="{C5A30F4D-990B-461A-89E8-49E9B3D50319}"/>
    <dgm:cxn modelId="{39C7388B-2269-45E2-B8C6-6D2CFEB9BF1E}" type="presOf" srcId="{EDA240EE-9ED9-4CCE-930A-ADA8458F6D64}" destId="{2E8D6869-4DBF-4FED-B98C-40A7877E29D9}" srcOrd="0" destOrd="0" presId="urn:microsoft.com/office/officeart/2005/8/layout/default"/>
    <dgm:cxn modelId="{C7082BBF-53FF-4CE6-8987-628E30C27B65}" srcId="{FE63080A-B944-4475-9455-19B351810C1D}" destId="{799C0C13-E0DC-4740-A3A9-21CA2F65A118}" srcOrd="1" destOrd="0" parTransId="{7C8E62F2-776D-4AA6-AF1F-563EA79A60B2}" sibTransId="{7D9C12E5-4F66-47F7-93EF-1ABC9EA1B5F2}"/>
    <dgm:cxn modelId="{820DC2C8-1938-4026-B057-0E57652FF718}" srcId="{FE63080A-B944-4475-9455-19B351810C1D}" destId="{2D88DE10-140B-451D-83B9-03C972EFFB68}" srcOrd="4" destOrd="0" parTransId="{06A82BA7-0122-4839-A592-964E4DB07115}" sibTransId="{0D5079F0-5528-4B38-9D59-CB47EFC91495}"/>
    <dgm:cxn modelId="{528F3FF8-91F8-4B5B-92B4-CA32F0E247D9}" type="presParOf" srcId="{B92851E8-567D-4212-BAD6-58B4B35CF0D2}" destId="{2EB079AA-0C87-43D6-9818-C1126D0C008F}" srcOrd="0" destOrd="0" presId="urn:microsoft.com/office/officeart/2005/8/layout/default"/>
    <dgm:cxn modelId="{84C0EF19-3D89-4C14-9D33-04A725250E74}" type="presParOf" srcId="{B92851E8-567D-4212-BAD6-58B4B35CF0D2}" destId="{825A0CF1-CF00-4566-A0EF-4AF6703CAE2F}" srcOrd="1" destOrd="0" presId="urn:microsoft.com/office/officeart/2005/8/layout/default"/>
    <dgm:cxn modelId="{1DE78F09-D284-492F-A522-18360455CB96}" type="presParOf" srcId="{B92851E8-567D-4212-BAD6-58B4B35CF0D2}" destId="{E4D25580-BFB9-4BA7-917A-E12AE9AA2AB1}" srcOrd="2" destOrd="0" presId="urn:microsoft.com/office/officeart/2005/8/layout/default"/>
    <dgm:cxn modelId="{1E3F8DC0-1E8A-426D-B673-59A275468C4B}" type="presParOf" srcId="{B92851E8-567D-4212-BAD6-58B4B35CF0D2}" destId="{BBDF63B7-F375-4783-8689-FC8D5F967E11}" srcOrd="3" destOrd="0" presId="urn:microsoft.com/office/officeart/2005/8/layout/default"/>
    <dgm:cxn modelId="{162A19F9-F7A4-4277-B5D1-F0F280D23A82}" type="presParOf" srcId="{B92851E8-567D-4212-BAD6-58B4B35CF0D2}" destId="{AF625A51-447E-44A6-9545-0209322732CE}" srcOrd="4" destOrd="0" presId="urn:microsoft.com/office/officeart/2005/8/layout/default"/>
    <dgm:cxn modelId="{9FD3E0FB-BFC8-4C10-A68F-AE8527336934}" type="presParOf" srcId="{B92851E8-567D-4212-BAD6-58B4B35CF0D2}" destId="{693C5207-BA33-4861-AB2B-14E4BD87A2C5}" srcOrd="5" destOrd="0" presId="urn:microsoft.com/office/officeart/2005/8/layout/default"/>
    <dgm:cxn modelId="{04852D83-1111-405D-B8D5-CCB0F77BD72C}" type="presParOf" srcId="{B92851E8-567D-4212-BAD6-58B4B35CF0D2}" destId="{C27DF248-1B2D-4DCA-982F-F9B530538919}" srcOrd="6" destOrd="0" presId="urn:microsoft.com/office/officeart/2005/8/layout/default"/>
    <dgm:cxn modelId="{D02612F9-4879-47E4-B2C0-5824D2EE2F4D}" type="presParOf" srcId="{B92851E8-567D-4212-BAD6-58B4B35CF0D2}" destId="{9BDCF407-0393-4A33-8E5C-EDA879C372B2}" srcOrd="7" destOrd="0" presId="urn:microsoft.com/office/officeart/2005/8/layout/default"/>
    <dgm:cxn modelId="{E80CE98B-51E3-4F05-BD8A-41144DA33827}" type="presParOf" srcId="{B92851E8-567D-4212-BAD6-58B4B35CF0D2}" destId="{FCF41940-EFCF-49E9-AF46-08ED33B67467}" srcOrd="8" destOrd="0" presId="urn:microsoft.com/office/officeart/2005/8/layout/default"/>
    <dgm:cxn modelId="{D80E4EF3-2B2E-4CC4-8C0C-FF60A5B9FB1E}" type="presParOf" srcId="{B92851E8-567D-4212-BAD6-58B4B35CF0D2}" destId="{A2C235C9-129A-4904-8046-E48344C3848F}" srcOrd="9" destOrd="0" presId="urn:microsoft.com/office/officeart/2005/8/layout/default"/>
    <dgm:cxn modelId="{E8475484-6E83-48BF-B3BC-EBE63E3D0BBD}" type="presParOf" srcId="{B92851E8-567D-4212-BAD6-58B4B35CF0D2}" destId="{2E8D6869-4DBF-4FED-B98C-40A7877E29D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4F4459-4B12-48B8-B2DF-026F93BB354D}" type="doc">
      <dgm:prSet loTypeId="urn:microsoft.com/office/officeart/2008/layout/LinedList" loCatId="list" qsTypeId="urn:microsoft.com/office/officeart/2005/8/quickstyle/simple5" qsCatId="simple" csTypeId="urn:microsoft.com/office/officeart/2005/8/colors/accent6_2" csCatId="accent6"/>
      <dgm:spPr/>
      <dgm:t>
        <a:bodyPr/>
        <a:lstStyle/>
        <a:p>
          <a:endParaRPr lang="en-US"/>
        </a:p>
      </dgm:t>
    </dgm:pt>
    <dgm:pt modelId="{B0F54819-4766-404A-85A8-0E3A438ED2A7}">
      <dgm:prSet/>
      <dgm:spPr/>
      <dgm:t>
        <a:bodyPr/>
        <a:lstStyle/>
        <a:p>
          <a:r>
            <a:rPr lang="en-US" dirty="0"/>
            <a:t>A student poses a danger to them selves</a:t>
          </a:r>
        </a:p>
      </dgm:t>
    </dgm:pt>
    <dgm:pt modelId="{B0CEFDF5-99AD-4720-9020-81A951963B93}" type="parTrans" cxnId="{D567CFBB-8ED1-4A1A-A302-52F57E194C29}">
      <dgm:prSet/>
      <dgm:spPr/>
      <dgm:t>
        <a:bodyPr/>
        <a:lstStyle/>
        <a:p>
          <a:endParaRPr lang="en-US"/>
        </a:p>
      </dgm:t>
    </dgm:pt>
    <dgm:pt modelId="{E1DAF0E8-62EC-4FDC-A424-FD4CC54A0981}" type="sibTrans" cxnId="{D567CFBB-8ED1-4A1A-A302-52F57E194C29}">
      <dgm:prSet/>
      <dgm:spPr/>
      <dgm:t>
        <a:bodyPr/>
        <a:lstStyle/>
        <a:p>
          <a:endParaRPr lang="en-US"/>
        </a:p>
      </dgm:t>
    </dgm:pt>
    <dgm:pt modelId="{DE728820-F7DA-477D-B40C-348B0022BA6D}">
      <dgm:prSet/>
      <dgm:spPr/>
      <dgm:t>
        <a:bodyPr/>
        <a:lstStyle/>
        <a:p>
          <a:r>
            <a:rPr lang="en-US" dirty="0"/>
            <a:t>A student poses a danger to others</a:t>
          </a:r>
        </a:p>
      </dgm:t>
    </dgm:pt>
    <dgm:pt modelId="{81AB59ED-FFE1-40FA-B5DF-0658BC25FABC}" type="parTrans" cxnId="{4C07A141-48D6-4C66-BF03-AEA8F1D2B67C}">
      <dgm:prSet/>
      <dgm:spPr/>
      <dgm:t>
        <a:bodyPr/>
        <a:lstStyle/>
        <a:p>
          <a:endParaRPr lang="en-US"/>
        </a:p>
      </dgm:t>
    </dgm:pt>
    <dgm:pt modelId="{3AA6470D-E879-43A6-A28C-8D8547C2EAD8}" type="sibTrans" cxnId="{4C07A141-48D6-4C66-BF03-AEA8F1D2B67C}">
      <dgm:prSet/>
      <dgm:spPr/>
      <dgm:t>
        <a:bodyPr/>
        <a:lstStyle/>
        <a:p>
          <a:endParaRPr lang="en-US"/>
        </a:p>
      </dgm:t>
    </dgm:pt>
    <dgm:pt modelId="{3E6C8CDD-2842-4ADE-B8BA-1C39D57C3B74}">
      <dgm:prSet/>
      <dgm:spPr/>
      <dgm:t>
        <a:bodyPr/>
        <a:lstStyle/>
        <a:p>
          <a:r>
            <a:rPr lang="en-US" dirty="0"/>
            <a:t>A student has been harmed by someone else</a:t>
          </a:r>
        </a:p>
      </dgm:t>
    </dgm:pt>
    <dgm:pt modelId="{0926EEF9-60F1-4373-8440-DF6E14AB94EE}" type="parTrans" cxnId="{C62FEEC2-48D4-451C-A2F0-44EC8545A3B8}">
      <dgm:prSet/>
      <dgm:spPr/>
      <dgm:t>
        <a:bodyPr/>
        <a:lstStyle/>
        <a:p>
          <a:endParaRPr lang="en-US"/>
        </a:p>
      </dgm:t>
    </dgm:pt>
    <dgm:pt modelId="{423B03B2-D3CC-4040-AAAA-35018E08E64E}" type="sibTrans" cxnId="{C62FEEC2-48D4-451C-A2F0-44EC8545A3B8}">
      <dgm:prSet/>
      <dgm:spPr/>
      <dgm:t>
        <a:bodyPr/>
        <a:lstStyle/>
        <a:p>
          <a:endParaRPr lang="en-US"/>
        </a:p>
      </dgm:t>
    </dgm:pt>
    <dgm:pt modelId="{D1083BA6-C6CD-409F-8B33-C4B6F231E219}" type="pres">
      <dgm:prSet presAssocID="{B64F4459-4B12-48B8-B2DF-026F93BB354D}" presName="vert0" presStyleCnt="0">
        <dgm:presLayoutVars>
          <dgm:dir/>
          <dgm:animOne val="branch"/>
          <dgm:animLvl val="lvl"/>
        </dgm:presLayoutVars>
      </dgm:prSet>
      <dgm:spPr/>
    </dgm:pt>
    <dgm:pt modelId="{10C4A9AE-2206-4AF8-979D-C382A101EDBC}" type="pres">
      <dgm:prSet presAssocID="{B0F54819-4766-404A-85A8-0E3A438ED2A7}" presName="thickLine" presStyleLbl="alignNode1" presStyleIdx="0" presStyleCnt="3"/>
      <dgm:spPr/>
    </dgm:pt>
    <dgm:pt modelId="{B6C44B6F-F03D-4432-8504-ABBFFE7E9AA5}" type="pres">
      <dgm:prSet presAssocID="{B0F54819-4766-404A-85A8-0E3A438ED2A7}" presName="horz1" presStyleCnt="0"/>
      <dgm:spPr/>
    </dgm:pt>
    <dgm:pt modelId="{14750010-FF30-4BD4-8AC2-CF475F1F790B}" type="pres">
      <dgm:prSet presAssocID="{B0F54819-4766-404A-85A8-0E3A438ED2A7}" presName="tx1" presStyleLbl="revTx" presStyleIdx="0" presStyleCnt="3"/>
      <dgm:spPr/>
    </dgm:pt>
    <dgm:pt modelId="{EC58FFE6-78B3-476C-9F8B-E528A5F2C686}" type="pres">
      <dgm:prSet presAssocID="{B0F54819-4766-404A-85A8-0E3A438ED2A7}" presName="vert1" presStyleCnt="0"/>
      <dgm:spPr/>
    </dgm:pt>
    <dgm:pt modelId="{2BDBBA10-1C5B-48B6-9BD6-31EB48E049D3}" type="pres">
      <dgm:prSet presAssocID="{DE728820-F7DA-477D-B40C-348B0022BA6D}" presName="thickLine" presStyleLbl="alignNode1" presStyleIdx="1" presStyleCnt="3"/>
      <dgm:spPr/>
    </dgm:pt>
    <dgm:pt modelId="{B30D486C-6346-4EA3-A266-4D4FB2CDF004}" type="pres">
      <dgm:prSet presAssocID="{DE728820-F7DA-477D-B40C-348B0022BA6D}" presName="horz1" presStyleCnt="0"/>
      <dgm:spPr/>
    </dgm:pt>
    <dgm:pt modelId="{98DAD656-A30E-4331-9BF1-E15B3D094F71}" type="pres">
      <dgm:prSet presAssocID="{DE728820-F7DA-477D-B40C-348B0022BA6D}" presName="tx1" presStyleLbl="revTx" presStyleIdx="1" presStyleCnt="3"/>
      <dgm:spPr/>
    </dgm:pt>
    <dgm:pt modelId="{AEC91E0D-C39D-481C-B39E-C13F0C602FC5}" type="pres">
      <dgm:prSet presAssocID="{DE728820-F7DA-477D-B40C-348B0022BA6D}" presName="vert1" presStyleCnt="0"/>
      <dgm:spPr/>
    </dgm:pt>
    <dgm:pt modelId="{42894CD2-9270-4C15-97C1-3B6D7B092FE6}" type="pres">
      <dgm:prSet presAssocID="{3E6C8CDD-2842-4ADE-B8BA-1C39D57C3B74}" presName="thickLine" presStyleLbl="alignNode1" presStyleIdx="2" presStyleCnt="3"/>
      <dgm:spPr/>
    </dgm:pt>
    <dgm:pt modelId="{D2D9B889-2AE2-4AD9-A577-442185C11537}" type="pres">
      <dgm:prSet presAssocID="{3E6C8CDD-2842-4ADE-B8BA-1C39D57C3B74}" presName="horz1" presStyleCnt="0"/>
      <dgm:spPr/>
    </dgm:pt>
    <dgm:pt modelId="{3D93E01F-0896-41B3-B095-8424321F2325}" type="pres">
      <dgm:prSet presAssocID="{3E6C8CDD-2842-4ADE-B8BA-1C39D57C3B74}" presName="tx1" presStyleLbl="revTx" presStyleIdx="2" presStyleCnt="3"/>
      <dgm:spPr/>
    </dgm:pt>
    <dgm:pt modelId="{0557C9FA-3279-4582-AC0D-0DDBD635A0FC}" type="pres">
      <dgm:prSet presAssocID="{3E6C8CDD-2842-4ADE-B8BA-1C39D57C3B74}" presName="vert1" presStyleCnt="0"/>
      <dgm:spPr/>
    </dgm:pt>
  </dgm:ptLst>
  <dgm:cxnLst>
    <dgm:cxn modelId="{2BBB0238-3D99-4A9C-922E-8E762CCD3AD0}" type="presOf" srcId="{3E6C8CDD-2842-4ADE-B8BA-1C39D57C3B74}" destId="{3D93E01F-0896-41B3-B095-8424321F2325}" srcOrd="0" destOrd="0" presId="urn:microsoft.com/office/officeart/2008/layout/LinedList"/>
    <dgm:cxn modelId="{4C07A141-48D6-4C66-BF03-AEA8F1D2B67C}" srcId="{B64F4459-4B12-48B8-B2DF-026F93BB354D}" destId="{DE728820-F7DA-477D-B40C-348B0022BA6D}" srcOrd="1" destOrd="0" parTransId="{81AB59ED-FFE1-40FA-B5DF-0658BC25FABC}" sibTransId="{3AA6470D-E879-43A6-A28C-8D8547C2EAD8}"/>
    <dgm:cxn modelId="{33414C92-B793-400F-A844-8B995DE7086A}" type="presOf" srcId="{B64F4459-4B12-48B8-B2DF-026F93BB354D}" destId="{D1083BA6-C6CD-409F-8B33-C4B6F231E219}" srcOrd="0" destOrd="0" presId="urn:microsoft.com/office/officeart/2008/layout/LinedList"/>
    <dgm:cxn modelId="{D567CFBB-8ED1-4A1A-A302-52F57E194C29}" srcId="{B64F4459-4B12-48B8-B2DF-026F93BB354D}" destId="{B0F54819-4766-404A-85A8-0E3A438ED2A7}" srcOrd="0" destOrd="0" parTransId="{B0CEFDF5-99AD-4720-9020-81A951963B93}" sibTransId="{E1DAF0E8-62EC-4FDC-A424-FD4CC54A0981}"/>
    <dgm:cxn modelId="{91E2B8BE-61E7-4D6A-9E62-8A3EFD05E380}" type="presOf" srcId="{DE728820-F7DA-477D-B40C-348B0022BA6D}" destId="{98DAD656-A30E-4331-9BF1-E15B3D094F71}" srcOrd="0" destOrd="0" presId="urn:microsoft.com/office/officeart/2008/layout/LinedList"/>
    <dgm:cxn modelId="{C62FEEC2-48D4-451C-A2F0-44EC8545A3B8}" srcId="{B64F4459-4B12-48B8-B2DF-026F93BB354D}" destId="{3E6C8CDD-2842-4ADE-B8BA-1C39D57C3B74}" srcOrd="2" destOrd="0" parTransId="{0926EEF9-60F1-4373-8440-DF6E14AB94EE}" sibTransId="{423B03B2-D3CC-4040-AAAA-35018E08E64E}"/>
    <dgm:cxn modelId="{CB8E4AF9-6767-4924-B529-727058BC8BD8}" type="presOf" srcId="{B0F54819-4766-404A-85A8-0E3A438ED2A7}" destId="{14750010-FF30-4BD4-8AC2-CF475F1F790B}" srcOrd="0" destOrd="0" presId="urn:microsoft.com/office/officeart/2008/layout/LinedList"/>
    <dgm:cxn modelId="{5F807DCF-3A4A-47A5-8649-9CAC158A140F}" type="presParOf" srcId="{D1083BA6-C6CD-409F-8B33-C4B6F231E219}" destId="{10C4A9AE-2206-4AF8-979D-C382A101EDBC}" srcOrd="0" destOrd="0" presId="urn:microsoft.com/office/officeart/2008/layout/LinedList"/>
    <dgm:cxn modelId="{CC1BDDEF-00DE-4FC3-84A7-C60CD5F05114}" type="presParOf" srcId="{D1083BA6-C6CD-409F-8B33-C4B6F231E219}" destId="{B6C44B6F-F03D-4432-8504-ABBFFE7E9AA5}" srcOrd="1" destOrd="0" presId="urn:microsoft.com/office/officeart/2008/layout/LinedList"/>
    <dgm:cxn modelId="{BD4E7C2A-8BD5-4FAB-8A7C-16C603EEDBEE}" type="presParOf" srcId="{B6C44B6F-F03D-4432-8504-ABBFFE7E9AA5}" destId="{14750010-FF30-4BD4-8AC2-CF475F1F790B}" srcOrd="0" destOrd="0" presId="urn:microsoft.com/office/officeart/2008/layout/LinedList"/>
    <dgm:cxn modelId="{437B766B-1C4F-49EF-8FFC-88897DFC0FB2}" type="presParOf" srcId="{B6C44B6F-F03D-4432-8504-ABBFFE7E9AA5}" destId="{EC58FFE6-78B3-476C-9F8B-E528A5F2C686}" srcOrd="1" destOrd="0" presId="urn:microsoft.com/office/officeart/2008/layout/LinedList"/>
    <dgm:cxn modelId="{06D928A7-08BE-492A-9609-9ED388DD55ED}" type="presParOf" srcId="{D1083BA6-C6CD-409F-8B33-C4B6F231E219}" destId="{2BDBBA10-1C5B-48B6-9BD6-31EB48E049D3}" srcOrd="2" destOrd="0" presId="urn:microsoft.com/office/officeart/2008/layout/LinedList"/>
    <dgm:cxn modelId="{F9B7391D-0E89-4728-9FDD-66B0979892DE}" type="presParOf" srcId="{D1083BA6-C6CD-409F-8B33-C4B6F231E219}" destId="{B30D486C-6346-4EA3-A266-4D4FB2CDF004}" srcOrd="3" destOrd="0" presId="urn:microsoft.com/office/officeart/2008/layout/LinedList"/>
    <dgm:cxn modelId="{C1F185BD-5C74-43F2-AC2D-C34EFC5055B1}" type="presParOf" srcId="{B30D486C-6346-4EA3-A266-4D4FB2CDF004}" destId="{98DAD656-A30E-4331-9BF1-E15B3D094F71}" srcOrd="0" destOrd="0" presId="urn:microsoft.com/office/officeart/2008/layout/LinedList"/>
    <dgm:cxn modelId="{8E12257F-6928-421A-A25A-66853DF9838B}" type="presParOf" srcId="{B30D486C-6346-4EA3-A266-4D4FB2CDF004}" destId="{AEC91E0D-C39D-481C-B39E-C13F0C602FC5}" srcOrd="1" destOrd="0" presId="urn:microsoft.com/office/officeart/2008/layout/LinedList"/>
    <dgm:cxn modelId="{E3C0D398-13CF-4B0A-BA34-11F8119110B4}" type="presParOf" srcId="{D1083BA6-C6CD-409F-8B33-C4B6F231E219}" destId="{42894CD2-9270-4C15-97C1-3B6D7B092FE6}" srcOrd="4" destOrd="0" presId="urn:microsoft.com/office/officeart/2008/layout/LinedList"/>
    <dgm:cxn modelId="{21FAD857-5AA2-48DF-AAB6-DABC0AA3ABB0}" type="presParOf" srcId="{D1083BA6-C6CD-409F-8B33-C4B6F231E219}" destId="{D2D9B889-2AE2-4AD9-A577-442185C11537}" srcOrd="5" destOrd="0" presId="urn:microsoft.com/office/officeart/2008/layout/LinedList"/>
    <dgm:cxn modelId="{DC483E14-BB25-4EFB-BA8A-8B313FBCE9D4}" type="presParOf" srcId="{D2D9B889-2AE2-4AD9-A577-442185C11537}" destId="{3D93E01F-0896-41B3-B095-8424321F2325}" srcOrd="0" destOrd="0" presId="urn:microsoft.com/office/officeart/2008/layout/LinedList"/>
    <dgm:cxn modelId="{585162DC-71B4-4733-903E-E4BE229BA087}" type="presParOf" srcId="{D2D9B889-2AE2-4AD9-A577-442185C11537}" destId="{0557C9FA-3279-4582-AC0D-0DDBD635A0FC}"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BCF077-4E4A-43E4-864B-A1D62BB1FA4E}" type="doc">
      <dgm:prSet loTypeId="urn:microsoft.com/office/officeart/2016/7/layout/HorizontalActionList" loCatId="List" qsTypeId="urn:microsoft.com/office/officeart/2005/8/quickstyle/simple1" qsCatId="simple" csTypeId="urn:microsoft.com/office/officeart/2005/8/colors/colorful5" csCatId="colorful"/>
      <dgm:spPr/>
      <dgm:t>
        <a:bodyPr/>
        <a:lstStyle/>
        <a:p>
          <a:endParaRPr lang="en-US"/>
        </a:p>
      </dgm:t>
    </dgm:pt>
    <dgm:pt modelId="{CECFF9E0-D571-402C-9A31-E0900F9C9D2B}">
      <dgm:prSet phldr="0"/>
      <dgm:spPr/>
      <dgm:t>
        <a:bodyPr/>
        <a:lstStyle/>
        <a:p>
          <a:pPr rtl="0"/>
          <a:r>
            <a:rPr lang="en-US" dirty="0">
              <a:latin typeface="Bembo"/>
            </a:rPr>
            <a:t>Joyful Activities</a:t>
          </a:r>
          <a:endParaRPr lang="en-US" dirty="0"/>
        </a:p>
      </dgm:t>
    </dgm:pt>
    <dgm:pt modelId="{B4D4B3B8-47DE-4F01-B016-F6C11F3BB3EB}" type="parTrans" cxnId="{F0BE2DF0-9A1D-4FE1-8668-0FB8F933EF3E}">
      <dgm:prSet/>
      <dgm:spPr/>
      <dgm:t>
        <a:bodyPr/>
        <a:lstStyle/>
        <a:p>
          <a:endParaRPr lang="en-US"/>
        </a:p>
      </dgm:t>
    </dgm:pt>
    <dgm:pt modelId="{0EE021CD-5B1F-423D-B9BD-A0E44968C87C}" type="sibTrans" cxnId="{F0BE2DF0-9A1D-4FE1-8668-0FB8F933EF3E}">
      <dgm:prSet/>
      <dgm:spPr/>
      <dgm:t>
        <a:bodyPr/>
        <a:lstStyle/>
        <a:p>
          <a:endParaRPr lang="en-US"/>
        </a:p>
      </dgm:t>
    </dgm:pt>
    <dgm:pt modelId="{91DFFAAA-EA3A-4F3E-B924-7FCFB4F1148B}">
      <dgm:prSet/>
      <dgm:spPr/>
      <dgm:t>
        <a:bodyPr/>
        <a:lstStyle/>
        <a:p>
          <a:pPr rtl="0"/>
          <a:r>
            <a:rPr lang="en-US" dirty="0">
              <a:latin typeface="Bembo"/>
            </a:rPr>
            <a:t>Engage in or return</a:t>
          </a:r>
          <a:r>
            <a:rPr lang="en-US" dirty="0"/>
            <a:t> to activities or hobbies that have brought you joy in the past. Consider trying something new that looks fun.</a:t>
          </a:r>
        </a:p>
      </dgm:t>
    </dgm:pt>
    <dgm:pt modelId="{0768C82D-DC21-4CF3-BE91-054238596D6C}" type="parTrans" cxnId="{A702AC48-03B6-40EB-A191-D89F96551044}">
      <dgm:prSet/>
      <dgm:spPr/>
      <dgm:t>
        <a:bodyPr/>
        <a:lstStyle/>
        <a:p>
          <a:endParaRPr lang="en-US"/>
        </a:p>
      </dgm:t>
    </dgm:pt>
    <dgm:pt modelId="{81B7C5CE-399C-4C76-B739-258A3290C735}" type="sibTrans" cxnId="{A702AC48-03B6-40EB-A191-D89F96551044}">
      <dgm:prSet/>
      <dgm:spPr/>
      <dgm:t>
        <a:bodyPr/>
        <a:lstStyle/>
        <a:p>
          <a:endParaRPr lang="en-US"/>
        </a:p>
      </dgm:t>
    </dgm:pt>
    <dgm:pt modelId="{05EB34C6-13E9-4E8D-88C6-D3DE38F3ECD8}">
      <dgm:prSet/>
      <dgm:spPr/>
      <dgm:t>
        <a:bodyPr/>
        <a:lstStyle/>
        <a:p>
          <a:r>
            <a:rPr lang="en-US" dirty="0"/>
            <a:t>Connect</a:t>
          </a:r>
        </a:p>
      </dgm:t>
    </dgm:pt>
    <dgm:pt modelId="{27E7BDFD-8ED0-41DF-8D5B-C1174E5B1CCA}" type="parTrans" cxnId="{6642F47A-5249-4017-ACCF-08E4FB1AE378}">
      <dgm:prSet/>
      <dgm:spPr/>
      <dgm:t>
        <a:bodyPr/>
        <a:lstStyle/>
        <a:p>
          <a:endParaRPr lang="en-US"/>
        </a:p>
      </dgm:t>
    </dgm:pt>
    <dgm:pt modelId="{531B7B37-3288-41EB-9473-231CD42C9DAB}" type="sibTrans" cxnId="{6642F47A-5249-4017-ACCF-08E4FB1AE378}">
      <dgm:prSet/>
      <dgm:spPr/>
      <dgm:t>
        <a:bodyPr/>
        <a:lstStyle/>
        <a:p>
          <a:endParaRPr lang="en-US"/>
        </a:p>
      </dgm:t>
    </dgm:pt>
    <dgm:pt modelId="{F537B51F-5FF0-4516-AB69-A77DBDFF24DB}">
      <dgm:prSet/>
      <dgm:spPr/>
      <dgm:t>
        <a:bodyPr/>
        <a:lstStyle/>
        <a:p>
          <a:pPr rtl="0"/>
          <a:r>
            <a:rPr lang="en-US" dirty="0"/>
            <a:t>Reach out to </a:t>
          </a:r>
          <a:r>
            <a:rPr lang="en-US" dirty="0">
              <a:latin typeface="Bembo"/>
            </a:rPr>
            <a:t>friends and family even to people</a:t>
          </a:r>
          <a:r>
            <a:rPr lang="en-US" dirty="0"/>
            <a:t> who you've lost contact with</a:t>
          </a:r>
          <a:r>
            <a:rPr lang="en-US" dirty="0">
              <a:latin typeface="Bembo"/>
            </a:rPr>
            <a:t>.</a:t>
          </a:r>
          <a:r>
            <a:rPr lang="en-US" dirty="0"/>
            <a:t> </a:t>
          </a:r>
          <a:r>
            <a:rPr lang="en-US" dirty="0">
              <a:latin typeface="Bembo"/>
            </a:rPr>
            <a:t>Text or message them</a:t>
          </a:r>
          <a:r>
            <a:rPr lang="en-US" dirty="0"/>
            <a:t>. Ask someone you trust, "I'm looking for someone to talk to … do you have a few minutes?"</a:t>
          </a:r>
        </a:p>
      </dgm:t>
    </dgm:pt>
    <dgm:pt modelId="{29EC7E14-03E8-4543-8423-991BC408DFFF}" type="parTrans" cxnId="{4C382780-119A-4902-8BC3-6570D27C9875}">
      <dgm:prSet/>
      <dgm:spPr/>
      <dgm:t>
        <a:bodyPr/>
        <a:lstStyle/>
        <a:p>
          <a:endParaRPr lang="en-US"/>
        </a:p>
      </dgm:t>
    </dgm:pt>
    <dgm:pt modelId="{301804EE-270C-4E48-8C2F-B37A19F4EDEB}" type="sibTrans" cxnId="{4C382780-119A-4902-8BC3-6570D27C9875}">
      <dgm:prSet/>
      <dgm:spPr/>
      <dgm:t>
        <a:bodyPr/>
        <a:lstStyle/>
        <a:p>
          <a:endParaRPr lang="en-US"/>
        </a:p>
      </dgm:t>
    </dgm:pt>
    <dgm:pt modelId="{E5DBB7DE-E958-4B64-91D6-B362043B9363}">
      <dgm:prSet phldr="0"/>
      <dgm:spPr/>
      <dgm:t>
        <a:bodyPr/>
        <a:lstStyle/>
        <a:p>
          <a:r>
            <a:rPr lang="en-US" dirty="0">
              <a:latin typeface="Bembo"/>
            </a:rPr>
            <a:t>Write/Record</a:t>
          </a:r>
          <a:endParaRPr lang="en-US" dirty="0"/>
        </a:p>
      </dgm:t>
    </dgm:pt>
    <dgm:pt modelId="{B94B4AE7-2DE4-4E68-9025-227E20BFF65E}" type="parTrans" cxnId="{92169F9E-21BE-4254-BCC9-6AAC8F3CD6D9}">
      <dgm:prSet/>
      <dgm:spPr/>
      <dgm:t>
        <a:bodyPr/>
        <a:lstStyle/>
        <a:p>
          <a:endParaRPr lang="en-US"/>
        </a:p>
      </dgm:t>
    </dgm:pt>
    <dgm:pt modelId="{BC12476D-4037-489D-A6F4-281777C10659}" type="sibTrans" cxnId="{92169F9E-21BE-4254-BCC9-6AAC8F3CD6D9}">
      <dgm:prSet/>
      <dgm:spPr/>
      <dgm:t>
        <a:bodyPr/>
        <a:lstStyle/>
        <a:p>
          <a:endParaRPr lang="en-US"/>
        </a:p>
      </dgm:t>
    </dgm:pt>
    <dgm:pt modelId="{5C30F483-9578-497C-A198-2D413ABA6E92}">
      <dgm:prSet/>
      <dgm:spPr/>
      <dgm:t>
        <a:bodyPr/>
        <a:lstStyle/>
        <a:p>
          <a:pPr rtl="0"/>
          <a:r>
            <a:rPr lang="en-US" dirty="0">
              <a:latin typeface="Bembo"/>
            </a:rPr>
            <a:t>Write</a:t>
          </a:r>
          <a:r>
            <a:rPr lang="en-US" dirty="0"/>
            <a:t> </a:t>
          </a:r>
          <a:r>
            <a:rPr lang="en-US" dirty="0">
              <a:latin typeface="Bembo"/>
            </a:rPr>
            <a:t>in a journal or make a video</a:t>
          </a:r>
          <a:r>
            <a:rPr lang="en-US" dirty="0"/>
            <a:t> </a:t>
          </a:r>
          <a:r>
            <a:rPr lang="en-US" dirty="0">
              <a:latin typeface="Bembo"/>
            </a:rPr>
            <a:t>of the positive things in your life, your goals and dreams, the things that make you happy. Read (or watch) this during</a:t>
          </a:r>
          <a:r>
            <a:rPr lang="en-US" dirty="0"/>
            <a:t> times when you are feeling stuck.</a:t>
          </a:r>
        </a:p>
      </dgm:t>
    </dgm:pt>
    <dgm:pt modelId="{EA3A2F0E-902E-4A28-BC20-DB06789F5730}" type="parTrans" cxnId="{EE6C0D8A-A288-4B6C-9044-EAA66BF5A935}">
      <dgm:prSet/>
      <dgm:spPr/>
      <dgm:t>
        <a:bodyPr/>
        <a:lstStyle/>
        <a:p>
          <a:endParaRPr lang="en-US"/>
        </a:p>
      </dgm:t>
    </dgm:pt>
    <dgm:pt modelId="{C447F55F-84A8-4E35-9205-656854FC230C}" type="sibTrans" cxnId="{EE6C0D8A-A288-4B6C-9044-EAA66BF5A935}">
      <dgm:prSet/>
      <dgm:spPr/>
      <dgm:t>
        <a:bodyPr/>
        <a:lstStyle/>
        <a:p>
          <a:endParaRPr lang="en-US"/>
        </a:p>
      </dgm:t>
    </dgm:pt>
    <dgm:pt modelId="{A27E0599-82F5-46A8-9204-7605F9DE08CD}">
      <dgm:prSet/>
      <dgm:spPr/>
      <dgm:t>
        <a:bodyPr/>
        <a:lstStyle/>
        <a:p>
          <a:r>
            <a:rPr lang="en-US" dirty="0"/>
            <a:t>Remember</a:t>
          </a:r>
        </a:p>
      </dgm:t>
    </dgm:pt>
    <dgm:pt modelId="{831F84F7-1351-4161-9215-49B138F03F89}" type="parTrans" cxnId="{C02D3D6D-0DAA-4A2D-B12E-2F64052108CF}">
      <dgm:prSet/>
      <dgm:spPr/>
      <dgm:t>
        <a:bodyPr/>
        <a:lstStyle/>
        <a:p>
          <a:endParaRPr lang="en-US"/>
        </a:p>
      </dgm:t>
    </dgm:pt>
    <dgm:pt modelId="{F7A09D9B-271D-48B0-8574-38B7B6CC3FDE}" type="sibTrans" cxnId="{C02D3D6D-0DAA-4A2D-B12E-2F64052108CF}">
      <dgm:prSet/>
      <dgm:spPr/>
      <dgm:t>
        <a:bodyPr/>
        <a:lstStyle/>
        <a:p>
          <a:endParaRPr lang="en-US"/>
        </a:p>
      </dgm:t>
    </dgm:pt>
    <dgm:pt modelId="{735E549A-B0B0-47BB-B877-7207BD3A8F2B}">
      <dgm:prSet/>
      <dgm:spPr/>
      <dgm:t>
        <a:bodyPr/>
        <a:lstStyle/>
        <a:p>
          <a:pPr rtl="0"/>
          <a:r>
            <a:rPr lang="en-US" dirty="0">
              <a:latin typeface="Bembo"/>
            </a:rPr>
            <a:t> </a:t>
          </a:r>
          <a:r>
            <a:rPr lang="en-US" dirty="0"/>
            <a:t>Think about what has gotten you this far. </a:t>
          </a:r>
          <a:r>
            <a:rPr lang="en-US" dirty="0">
              <a:latin typeface="Bembo"/>
            </a:rPr>
            <a:t>The strategies that have worked for you in the past are often helpful for solving new problems.</a:t>
          </a:r>
          <a:endParaRPr lang="en-US" dirty="0"/>
        </a:p>
      </dgm:t>
    </dgm:pt>
    <dgm:pt modelId="{EC1D5985-1959-442D-B37B-B206FCD7CC74}" type="parTrans" cxnId="{B11BF3AB-46CD-4133-9C1B-790651606887}">
      <dgm:prSet/>
      <dgm:spPr/>
      <dgm:t>
        <a:bodyPr/>
        <a:lstStyle/>
        <a:p>
          <a:endParaRPr lang="en-US"/>
        </a:p>
      </dgm:t>
    </dgm:pt>
    <dgm:pt modelId="{8787C0A6-343C-4C23-8865-C314B2F355F0}" type="sibTrans" cxnId="{B11BF3AB-46CD-4133-9C1B-790651606887}">
      <dgm:prSet/>
      <dgm:spPr/>
      <dgm:t>
        <a:bodyPr/>
        <a:lstStyle/>
        <a:p>
          <a:endParaRPr lang="en-US"/>
        </a:p>
      </dgm:t>
    </dgm:pt>
    <dgm:pt modelId="{9A04567C-9961-4C3E-97E5-646BCB1C52FA}" type="pres">
      <dgm:prSet presAssocID="{68BCF077-4E4A-43E4-864B-A1D62BB1FA4E}" presName="Name0" presStyleCnt="0">
        <dgm:presLayoutVars>
          <dgm:dir/>
          <dgm:animLvl val="lvl"/>
          <dgm:resizeHandles val="exact"/>
        </dgm:presLayoutVars>
      </dgm:prSet>
      <dgm:spPr/>
    </dgm:pt>
    <dgm:pt modelId="{2A8152EF-AA05-4E60-8401-4C5B1A7DFB4D}" type="pres">
      <dgm:prSet presAssocID="{CECFF9E0-D571-402C-9A31-E0900F9C9D2B}" presName="composite" presStyleCnt="0"/>
      <dgm:spPr/>
    </dgm:pt>
    <dgm:pt modelId="{D6349B82-E34F-4A46-A2E9-AB6DF43ADA7F}" type="pres">
      <dgm:prSet presAssocID="{CECFF9E0-D571-402C-9A31-E0900F9C9D2B}" presName="parTx" presStyleLbl="alignNode1" presStyleIdx="0" presStyleCnt="4">
        <dgm:presLayoutVars>
          <dgm:chMax val="0"/>
          <dgm:chPref val="0"/>
        </dgm:presLayoutVars>
      </dgm:prSet>
      <dgm:spPr/>
    </dgm:pt>
    <dgm:pt modelId="{FCC6750F-C277-412B-8BB6-8149CC2DF5AC}" type="pres">
      <dgm:prSet presAssocID="{CECFF9E0-D571-402C-9A31-E0900F9C9D2B}" presName="desTx" presStyleLbl="alignAccFollowNode1" presStyleIdx="0" presStyleCnt="4">
        <dgm:presLayoutVars/>
      </dgm:prSet>
      <dgm:spPr/>
    </dgm:pt>
    <dgm:pt modelId="{EF9831E3-3428-43B1-8FBF-68B16A53075E}" type="pres">
      <dgm:prSet presAssocID="{0EE021CD-5B1F-423D-B9BD-A0E44968C87C}" presName="space" presStyleCnt="0"/>
      <dgm:spPr/>
    </dgm:pt>
    <dgm:pt modelId="{EFD85F8A-B73E-4FC8-9017-EFD5CBDF6D23}" type="pres">
      <dgm:prSet presAssocID="{05EB34C6-13E9-4E8D-88C6-D3DE38F3ECD8}" presName="composite" presStyleCnt="0"/>
      <dgm:spPr/>
    </dgm:pt>
    <dgm:pt modelId="{3AC976ED-23F5-4D89-9A7A-9D0129A8F36F}" type="pres">
      <dgm:prSet presAssocID="{05EB34C6-13E9-4E8D-88C6-D3DE38F3ECD8}" presName="parTx" presStyleLbl="alignNode1" presStyleIdx="1" presStyleCnt="4">
        <dgm:presLayoutVars>
          <dgm:chMax val="0"/>
          <dgm:chPref val="0"/>
        </dgm:presLayoutVars>
      </dgm:prSet>
      <dgm:spPr/>
    </dgm:pt>
    <dgm:pt modelId="{A7357E95-3AA1-4F74-BC82-CB9C08E85901}" type="pres">
      <dgm:prSet presAssocID="{05EB34C6-13E9-4E8D-88C6-D3DE38F3ECD8}" presName="desTx" presStyleLbl="alignAccFollowNode1" presStyleIdx="1" presStyleCnt="4">
        <dgm:presLayoutVars/>
      </dgm:prSet>
      <dgm:spPr/>
    </dgm:pt>
    <dgm:pt modelId="{F7346E37-B563-48A7-A85F-AAA8E753C0BE}" type="pres">
      <dgm:prSet presAssocID="{531B7B37-3288-41EB-9473-231CD42C9DAB}" presName="space" presStyleCnt="0"/>
      <dgm:spPr/>
    </dgm:pt>
    <dgm:pt modelId="{D0FB0397-22E0-4FEE-84BF-880045C85DBE}" type="pres">
      <dgm:prSet presAssocID="{E5DBB7DE-E958-4B64-91D6-B362043B9363}" presName="composite" presStyleCnt="0"/>
      <dgm:spPr/>
    </dgm:pt>
    <dgm:pt modelId="{CFB54799-BB31-468A-B3F8-505FAE29B5CB}" type="pres">
      <dgm:prSet presAssocID="{E5DBB7DE-E958-4B64-91D6-B362043B9363}" presName="parTx" presStyleLbl="alignNode1" presStyleIdx="2" presStyleCnt="4">
        <dgm:presLayoutVars>
          <dgm:chMax val="0"/>
          <dgm:chPref val="0"/>
        </dgm:presLayoutVars>
      </dgm:prSet>
      <dgm:spPr/>
    </dgm:pt>
    <dgm:pt modelId="{C7B78397-66BC-40C2-BC31-433E98E09018}" type="pres">
      <dgm:prSet presAssocID="{E5DBB7DE-E958-4B64-91D6-B362043B9363}" presName="desTx" presStyleLbl="alignAccFollowNode1" presStyleIdx="2" presStyleCnt="4">
        <dgm:presLayoutVars/>
      </dgm:prSet>
      <dgm:spPr/>
    </dgm:pt>
    <dgm:pt modelId="{6F7664AF-BCDD-4E4A-8D70-39B472940143}" type="pres">
      <dgm:prSet presAssocID="{BC12476D-4037-489D-A6F4-281777C10659}" presName="space" presStyleCnt="0"/>
      <dgm:spPr/>
    </dgm:pt>
    <dgm:pt modelId="{965734CE-21FE-4B65-9A52-9141451CE074}" type="pres">
      <dgm:prSet presAssocID="{A27E0599-82F5-46A8-9204-7605F9DE08CD}" presName="composite" presStyleCnt="0"/>
      <dgm:spPr/>
    </dgm:pt>
    <dgm:pt modelId="{CC95BA2F-BF6D-4DA7-953B-EDE738B1F1A6}" type="pres">
      <dgm:prSet presAssocID="{A27E0599-82F5-46A8-9204-7605F9DE08CD}" presName="parTx" presStyleLbl="alignNode1" presStyleIdx="3" presStyleCnt="4">
        <dgm:presLayoutVars>
          <dgm:chMax val="0"/>
          <dgm:chPref val="0"/>
        </dgm:presLayoutVars>
      </dgm:prSet>
      <dgm:spPr/>
    </dgm:pt>
    <dgm:pt modelId="{8047A67F-B9CB-4B1B-BDF0-D01F3D4E2774}" type="pres">
      <dgm:prSet presAssocID="{A27E0599-82F5-46A8-9204-7605F9DE08CD}" presName="desTx" presStyleLbl="alignAccFollowNode1" presStyleIdx="3" presStyleCnt="4">
        <dgm:presLayoutVars/>
      </dgm:prSet>
      <dgm:spPr/>
    </dgm:pt>
  </dgm:ptLst>
  <dgm:cxnLst>
    <dgm:cxn modelId="{BA4CFB04-52D5-4A70-A533-3C8E4BD3E921}" type="presOf" srcId="{F537B51F-5FF0-4516-AB69-A77DBDFF24DB}" destId="{A7357E95-3AA1-4F74-BC82-CB9C08E85901}" srcOrd="0" destOrd="0" presId="urn:microsoft.com/office/officeart/2016/7/layout/HorizontalActionList"/>
    <dgm:cxn modelId="{CBAC2564-865C-4E93-A814-CCE506A6D0C8}" type="presOf" srcId="{E5DBB7DE-E958-4B64-91D6-B362043B9363}" destId="{CFB54799-BB31-468A-B3F8-505FAE29B5CB}" srcOrd="0" destOrd="0" presId="urn:microsoft.com/office/officeart/2016/7/layout/HorizontalActionList"/>
    <dgm:cxn modelId="{A702AC48-03B6-40EB-A191-D89F96551044}" srcId="{CECFF9E0-D571-402C-9A31-E0900F9C9D2B}" destId="{91DFFAAA-EA3A-4F3E-B924-7FCFB4F1148B}" srcOrd="0" destOrd="0" parTransId="{0768C82D-DC21-4CF3-BE91-054238596D6C}" sibTransId="{81B7C5CE-399C-4C76-B739-258A3290C735}"/>
    <dgm:cxn modelId="{3F9D566C-505C-421D-B6DE-7497DEB8C594}" type="presOf" srcId="{735E549A-B0B0-47BB-B877-7207BD3A8F2B}" destId="{8047A67F-B9CB-4B1B-BDF0-D01F3D4E2774}" srcOrd="0" destOrd="0" presId="urn:microsoft.com/office/officeart/2016/7/layout/HorizontalActionList"/>
    <dgm:cxn modelId="{C02D3D6D-0DAA-4A2D-B12E-2F64052108CF}" srcId="{68BCF077-4E4A-43E4-864B-A1D62BB1FA4E}" destId="{A27E0599-82F5-46A8-9204-7605F9DE08CD}" srcOrd="3" destOrd="0" parTransId="{831F84F7-1351-4161-9215-49B138F03F89}" sibTransId="{F7A09D9B-271D-48B0-8574-38B7B6CC3FDE}"/>
    <dgm:cxn modelId="{86DBF750-DDB8-4EBD-BB8E-289F6ADC0C70}" type="presOf" srcId="{CECFF9E0-D571-402C-9A31-E0900F9C9D2B}" destId="{D6349B82-E34F-4A46-A2E9-AB6DF43ADA7F}" srcOrd="0" destOrd="0" presId="urn:microsoft.com/office/officeart/2016/7/layout/HorizontalActionList"/>
    <dgm:cxn modelId="{6CCC7B72-2043-4F4D-A426-3F5C33939827}" type="presOf" srcId="{05EB34C6-13E9-4E8D-88C6-D3DE38F3ECD8}" destId="{3AC976ED-23F5-4D89-9A7A-9D0129A8F36F}" srcOrd="0" destOrd="0" presId="urn:microsoft.com/office/officeart/2016/7/layout/HorizontalActionList"/>
    <dgm:cxn modelId="{6642F47A-5249-4017-ACCF-08E4FB1AE378}" srcId="{68BCF077-4E4A-43E4-864B-A1D62BB1FA4E}" destId="{05EB34C6-13E9-4E8D-88C6-D3DE38F3ECD8}" srcOrd="1" destOrd="0" parTransId="{27E7BDFD-8ED0-41DF-8D5B-C1174E5B1CCA}" sibTransId="{531B7B37-3288-41EB-9473-231CD42C9DAB}"/>
    <dgm:cxn modelId="{4C382780-119A-4902-8BC3-6570D27C9875}" srcId="{05EB34C6-13E9-4E8D-88C6-D3DE38F3ECD8}" destId="{F537B51F-5FF0-4516-AB69-A77DBDFF24DB}" srcOrd="0" destOrd="0" parTransId="{29EC7E14-03E8-4543-8423-991BC408DFFF}" sibTransId="{301804EE-270C-4E48-8C2F-B37A19F4EDEB}"/>
    <dgm:cxn modelId="{EE6C0D8A-A288-4B6C-9044-EAA66BF5A935}" srcId="{E5DBB7DE-E958-4B64-91D6-B362043B9363}" destId="{5C30F483-9578-497C-A198-2D413ABA6E92}" srcOrd="0" destOrd="0" parTransId="{EA3A2F0E-902E-4A28-BC20-DB06789F5730}" sibTransId="{C447F55F-84A8-4E35-9205-656854FC230C}"/>
    <dgm:cxn modelId="{11297B9D-38CB-4312-B475-A29B939270D6}" type="presOf" srcId="{68BCF077-4E4A-43E4-864B-A1D62BB1FA4E}" destId="{9A04567C-9961-4C3E-97E5-646BCB1C52FA}" srcOrd="0" destOrd="0" presId="urn:microsoft.com/office/officeart/2016/7/layout/HorizontalActionList"/>
    <dgm:cxn modelId="{92169F9E-21BE-4254-BCC9-6AAC8F3CD6D9}" srcId="{68BCF077-4E4A-43E4-864B-A1D62BB1FA4E}" destId="{E5DBB7DE-E958-4B64-91D6-B362043B9363}" srcOrd="2" destOrd="0" parTransId="{B94B4AE7-2DE4-4E68-9025-227E20BFF65E}" sibTransId="{BC12476D-4037-489D-A6F4-281777C10659}"/>
    <dgm:cxn modelId="{259975AA-880B-41BD-81D5-FE49CD37CEA2}" type="presOf" srcId="{A27E0599-82F5-46A8-9204-7605F9DE08CD}" destId="{CC95BA2F-BF6D-4DA7-953B-EDE738B1F1A6}" srcOrd="0" destOrd="0" presId="urn:microsoft.com/office/officeart/2016/7/layout/HorizontalActionList"/>
    <dgm:cxn modelId="{B11BF3AB-46CD-4133-9C1B-790651606887}" srcId="{A27E0599-82F5-46A8-9204-7605F9DE08CD}" destId="{735E549A-B0B0-47BB-B877-7207BD3A8F2B}" srcOrd="0" destOrd="0" parTransId="{EC1D5985-1959-442D-B37B-B206FCD7CC74}" sibTransId="{8787C0A6-343C-4C23-8865-C314B2F355F0}"/>
    <dgm:cxn modelId="{ACFB71AD-4717-4240-9A82-210340370C8C}" type="presOf" srcId="{91DFFAAA-EA3A-4F3E-B924-7FCFB4F1148B}" destId="{FCC6750F-C277-412B-8BB6-8149CC2DF5AC}" srcOrd="0" destOrd="0" presId="urn:microsoft.com/office/officeart/2016/7/layout/HorizontalActionList"/>
    <dgm:cxn modelId="{624A4AEB-4D0B-41C4-A84C-24493C0BD77B}" type="presOf" srcId="{5C30F483-9578-497C-A198-2D413ABA6E92}" destId="{C7B78397-66BC-40C2-BC31-433E98E09018}" srcOrd="0" destOrd="0" presId="urn:microsoft.com/office/officeart/2016/7/layout/HorizontalActionList"/>
    <dgm:cxn modelId="{F0BE2DF0-9A1D-4FE1-8668-0FB8F933EF3E}" srcId="{68BCF077-4E4A-43E4-864B-A1D62BB1FA4E}" destId="{CECFF9E0-D571-402C-9A31-E0900F9C9D2B}" srcOrd="0" destOrd="0" parTransId="{B4D4B3B8-47DE-4F01-B016-F6C11F3BB3EB}" sibTransId="{0EE021CD-5B1F-423D-B9BD-A0E44968C87C}"/>
    <dgm:cxn modelId="{FD9C8F74-0ECD-4DEA-B8BB-CF8CC8CBCD90}" type="presParOf" srcId="{9A04567C-9961-4C3E-97E5-646BCB1C52FA}" destId="{2A8152EF-AA05-4E60-8401-4C5B1A7DFB4D}" srcOrd="0" destOrd="0" presId="urn:microsoft.com/office/officeart/2016/7/layout/HorizontalActionList"/>
    <dgm:cxn modelId="{A7443134-0963-4512-BC08-FF8B555F3265}" type="presParOf" srcId="{2A8152EF-AA05-4E60-8401-4C5B1A7DFB4D}" destId="{D6349B82-E34F-4A46-A2E9-AB6DF43ADA7F}" srcOrd="0" destOrd="0" presId="urn:microsoft.com/office/officeart/2016/7/layout/HorizontalActionList"/>
    <dgm:cxn modelId="{82EF2D87-8FB5-4937-9523-D0299D29EB85}" type="presParOf" srcId="{2A8152EF-AA05-4E60-8401-4C5B1A7DFB4D}" destId="{FCC6750F-C277-412B-8BB6-8149CC2DF5AC}" srcOrd="1" destOrd="0" presId="urn:microsoft.com/office/officeart/2016/7/layout/HorizontalActionList"/>
    <dgm:cxn modelId="{496495AC-BEA8-4062-840E-57FAFCD41C83}" type="presParOf" srcId="{9A04567C-9961-4C3E-97E5-646BCB1C52FA}" destId="{EF9831E3-3428-43B1-8FBF-68B16A53075E}" srcOrd="1" destOrd="0" presId="urn:microsoft.com/office/officeart/2016/7/layout/HorizontalActionList"/>
    <dgm:cxn modelId="{1C14EF4C-77FC-47BA-8EAC-422B86E43C60}" type="presParOf" srcId="{9A04567C-9961-4C3E-97E5-646BCB1C52FA}" destId="{EFD85F8A-B73E-4FC8-9017-EFD5CBDF6D23}" srcOrd="2" destOrd="0" presId="urn:microsoft.com/office/officeart/2016/7/layout/HorizontalActionList"/>
    <dgm:cxn modelId="{A485A8EF-1898-442B-A72A-721034D6BFB3}" type="presParOf" srcId="{EFD85F8A-B73E-4FC8-9017-EFD5CBDF6D23}" destId="{3AC976ED-23F5-4D89-9A7A-9D0129A8F36F}" srcOrd="0" destOrd="0" presId="urn:microsoft.com/office/officeart/2016/7/layout/HorizontalActionList"/>
    <dgm:cxn modelId="{58245C01-7CDE-456C-A4A9-253D03194B28}" type="presParOf" srcId="{EFD85F8A-B73E-4FC8-9017-EFD5CBDF6D23}" destId="{A7357E95-3AA1-4F74-BC82-CB9C08E85901}" srcOrd="1" destOrd="0" presId="urn:microsoft.com/office/officeart/2016/7/layout/HorizontalActionList"/>
    <dgm:cxn modelId="{160E1F9D-7022-4707-A640-380300A67323}" type="presParOf" srcId="{9A04567C-9961-4C3E-97E5-646BCB1C52FA}" destId="{F7346E37-B563-48A7-A85F-AAA8E753C0BE}" srcOrd="3" destOrd="0" presId="urn:microsoft.com/office/officeart/2016/7/layout/HorizontalActionList"/>
    <dgm:cxn modelId="{E06AAF3F-E029-4AA3-AEC2-BE16D3124EF3}" type="presParOf" srcId="{9A04567C-9961-4C3E-97E5-646BCB1C52FA}" destId="{D0FB0397-22E0-4FEE-84BF-880045C85DBE}" srcOrd="4" destOrd="0" presId="urn:microsoft.com/office/officeart/2016/7/layout/HorizontalActionList"/>
    <dgm:cxn modelId="{3CF1E22F-3180-4B8F-BA74-F5497C232996}" type="presParOf" srcId="{D0FB0397-22E0-4FEE-84BF-880045C85DBE}" destId="{CFB54799-BB31-468A-B3F8-505FAE29B5CB}" srcOrd="0" destOrd="0" presId="urn:microsoft.com/office/officeart/2016/7/layout/HorizontalActionList"/>
    <dgm:cxn modelId="{6637227E-0C49-430B-A002-1F06E1915744}" type="presParOf" srcId="{D0FB0397-22E0-4FEE-84BF-880045C85DBE}" destId="{C7B78397-66BC-40C2-BC31-433E98E09018}" srcOrd="1" destOrd="0" presId="urn:microsoft.com/office/officeart/2016/7/layout/HorizontalActionList"/>
    <dgm:cxn modelId="{922CC3D6-BB28-4D8E-865C-EC738F41964E}" type="presParOf" srcId="{9A04567C-9961-4C3E-97E5-646BCB1C52FA}" destId="{6F7664AF-BCDD-4E4A-8D70-39B472940143}" srcOrd="5" destOrd="0" presId="urn:microsoft.com/office/officeart/2016/7/layout/HorizontalActionList"/>
    <dgm:cxn modelId="{C6558BE6-23F2-442A-A51B-EEBD82728B95}" type="presParOf" srcId="{9A04567C-9961-4C3E-97E5-646BCB1C52FA}" destId="{965734CE-21FE-4B65-9A52-9141451CE074}" srcOrd="6" destOrd="0" presId="urn:microsoft.com/office/officeart/2016/7/layout/HorizontalActionList"/>
    <dgm:cxn modelId="{3F872450-661C-4DF9-A0B4-E1F7BBA7E6A1}" type="presParOf" srcId="{965734CE-21FE-4B65-9A52-9141451CE074}" destId="{CC95BA2F-BF6D-4DA7-953B-EDE738B1F1A6}" srcOrd="0" destOrd="0" presId="urn:microsoft.com/office/officeart/2016/7/layout/HorizontalActionList"/>
    <dgm:cxn modelId="{5C452B54-44E3-48DF-A0C2-8CF9A0EF1B64}" type="presParOf" srcId="{965734CE-21FE-4B65-9A52-9141451CE074}" destId="{8047A67F-B9CB-4B1B-BDF0-D01F3D4E2774}" srcOrd="1" destOrd="0" presId="urn:microsoft.com/office/officeart/2016/7/layout/Horizontal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CD199F-F6EE-4DB2-9C5A-6F60AA206A1C}">
      <dsp:nvSpPr>
        <dsp:cNvPr id="0" name=""/>
        <dsp:cNvSpPr/>
      </dsp:nvSpPr>
      <dsp:spPr>
        <a:xfrm>
          <a:off x="0" y="59655"/>
          <a:ext cx="6932803" cy="273429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rtl="0">
            <a:lnSpc>
              <a:spcPct val="90000"/>
            </a:lnSpc>
            <a:spcBef>
              <a:spcPct val="0"/>
            </a:spcBef>
            <a:spcAft>
              <a:spcPct val="35000"/>
            </a:spcAft>
            <a:buNone/>
          </a:pPr>
          <a:r>
            <a:rPr lang="en-US" sz="4100" kern="1200"/>
            <a:t>Every year, schools across the country take the time to talk to students about some </a:t>
          </a:r>
          <a:r>
            <a:rPr lang="en-US" sz="4100" kern="1200">
              <a:latin typeface="Bembo"/>
            </a:rPr>
            <a:t>very </a:t>
          </a:r>
          <a:r>
            <a:rPr lang="en-US" sz="4100" kern="1200"/>
            <a:t>serious topics.</a:t>
          </a:r>
        </a:p>
      </dsp:txBody>
      <dsp:txXfrm>
        <a:off x="133477" y="193132"/>
        <a:ext cx="6665849" cy="2467336"/>
      </dsp:txXfrm>
    </dsp:sp>
    <dsp:sp modelId="{9389E27C-197F-4C06-8C53-9DE0D5ED976A}">
      <dsp:nvSpPr>
        <dsp:cNvPr id="0" name=""/>
        <dsp:cNvSpPr/>
      </dsp:nvSpPr>
      <dsp:spPr>
        <a:xfrm>
          <a:off x="0" y="2912025"/>
          <a:ext cx="6932803" cy="2734290"/>
        </a:xfrm>
        <a:prstGeom prst="roundRect">
          <a:avLst/>
        </a:prstGeom>
        <a:solidFill>
          <a:schemeClr val="accent5">
            <a:hueOff val="-1479829"/>
            <a:satOff val="156"/>
            <a:lumOff val="-686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0" u="sng" kern="1200"/>
            <a:t>Suicide </a:t>
          </a:r>
          <a:r>
            <a:rPr lang="en-US" sz="4100" b="0" u="sng" kern="1200">
              <a:latin typeface="Bembo"/>
            </a:rPr>
            <a:t>Awareness</a:t>
          </a:r>
          <a:r>
            <a:rPr lang="en-US" sz="4100" b="0" u="sng" kern="1200"/>
            <a:t> and </a:t>
          </a:r>
          <a:r>
            <a:rPr lang="en-US" sz="4100" b="0" u="sng" kern="1200">
              <a:latin typeface="Bembo"/>
            </a:rPr>
            <a:t>Prevention</a:t>
          </a:r>
          <a:r>
            <a:rPr lang="en-US" sz="4100" b="1" kern="1200"/>
            <a:t> </a:t>
          </a:r>
          <a:r>
            <a:rPr lang="en-US" sz="4100" kern="1200"/>
            <a:t>is one of those topics. </a:t>
          </a:r>
        </a:p>
      </dsp:txBody>
      <dsp:txXfrm>
        <a:off x="133477" y="3045502"/>
        <a:ext cx="6665849" cy="24673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079AA-0C87-43D6-9818-C1126D0C008F}">
      <dsp:nvSpPr>
        <dsp:cNvPr id="0" name=""/>
        <dsp:cNvSpPr/>
      </dsp:nvSpPr>
      <dsp:spPr>
        <a:xfrm>
          <a:off x="0" y="1085334"/>
          <a:ext cx="3312970" cy="198778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baseline="0"/>
            <a:t>Acting differently</a:t>
          </a:r>
          <a:endParaRPr lang="en-US" sz="4000" kern="1200"/>
        </a:p>
      </dsp:txBody>
      <dsp:txXfrm>
        <a:off x="0" y="1085334"/>
        <a:ext cx="3312970" cy="1987782"/>
      </dsp:txXfrm>
    </dsp:sp>
    <dsp:sp modelId="{E4D25580-BFB9-4BA7-917A-E12AE9AA2AB1}">
      <dsp:nvSpPr>
        <dsp:cNvPr id="0" name=""/>
        <dsp:cNvSpPr/>
      </dsp:nvSpPr>
      <dsp:spPr>
        <a:xfrm>
          <a:off x="3644267" y="1085334"/>
          <a:ext cx="3312970" cy="1987782"/>
        </a:xfrm>
        <a:prstGeom prst="rect">
          <a:avLst/>
        </a:prstGeom>
        <a:solidFill>
          <a:schemeClr val="accent5">
            <a:hueOff val="-295966"/>
            <a:satOff val="31"/>
            <a:lumOff val="-13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baseline="0"/>
            <a:t>Less interest in school, friends, activities</a:t>
          </a:r>
          <a:endParaRPr lang="en-US" sz="4000" kern="1200"/>
        </a:p>
      </dsp:txBody>
      <dsp:txXfrm>
        <a:off x="3644267" y="1085334"/>
        <a:ext cx="3312970" cy="1987782"/>
      </dsp:txXfrm>
    </dsp:sp>
    <dsp:sp modelId="{AF625A51-447E-44A6-9545-0209322732CE}">
      <dsp:nvSpPr>
        <dsp:cNvPr id="0" name=""/>
        <dsp:cNvSpPr/>
      </dsp:nvSpPr>
      <dsp:spPr>
        <a:xfrm>
          <a:off x="7288534" y="1085334"/>
          <a:ext cx="3312970" cy="1987782"/>
        </a:xfrm>
        <a:prstGeom prst="rect">
          <a:avLst/>
        </a:prstGeom>
        <a:solidFill>
          <a:schemeClr val="accent5">
            <a:hueOff val="-591932"/>
            <a:satOff val="62"/>
            <a:lumOff val="-2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baseline="0"/>
            <a:t>Trouble sleeping</a:t>
          </a:r>
          <a:endParaRPr lang="en-US" sz="4000" kern="1200"/>
        </a:p>
      </dsp:txBody>
      <dsp:txXfrm>
        <a:off x="7288534" y="1085334"/>
        <a:ext cx="3312970" cy="1987782"/>
      </dsp:txXfrm>
    </dsp:sp>
    <dsp:sp modelId="{C27DF248-1B2D-4DCA-982F-F9B530538919}">
      <dsp:nvSpPr>
        <dsp:cNvPr id="0" name=""/>
        <dsp:cNvSpPr/>
      </dsp:nvSpPr>
      <dsp:spPr>
        <a:xfrm>
          <a:off x="0" y="3404413"/>
          <a:ext cx="3312970" cy="1987782"/>
        </a:xfrm>
        <a:prstGeom prst="rect">
          <a:avLst/>
        </a:prstGeom>
        <a:solidFill>
          <a:schemeClr val="accent5">
            <a:hueOff val="-887897"/>
            <a:satOff val="94"/>
            <a:lumOff val="-4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baseline="0"/>
            <a:t>Excessive crying</a:t>
          </a:r>
          <a:endParaRPr lang="en-US" sz="4000" kern="1200"/>
        </a:p>
      </dsp:txBody>
      <dsp:txXfrm>
        <a:off x="0" y="3404413"/>
        <a:ext cx="3312970" cy="1987782"/>
      </dsp:txXfrm>
    </dsp:sp>
    <dsp:sp modelId="{FCF41940-EFCF-49E9-AF46-08ED33B67467}">
      <dsp:nvSpPr>
        <dsp:cNvPr id="0" name=""/>
        <dsp:cNvSpPr/>
      </dsp:nvSpPr>
      <dsp:spPr>
        <a:xfrm>
          <a:off x="3644267" y="3404413"/>
          <a:ext cx="3312970" cy="1987782"/>
        </a:xfrm>
        <a:prstGeom prst="rect">
          <a:avLst/>
        </a:prstGeom>
        <a:solidFill>
          <a:schemeClr val="accent5">
            <a:hueOff val="-1183863"/>
            <a:satOff val="125"/>
            <a:lumOff val="-54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baseline="0"/>
            <a:t>Talking or writing about death</a:t>
          </a:r>
          <a:endParaRPr lang="en-US" sz="4000" kern="1200"/>
        </a:p>
      </dsp:txBody>
      <dsp:txXfrm>
        <a:off x="3644267" y="3404413"/>
        <a:ext cx="3312970" cy="1987782"/>
      </dsp:txXfrm>
    </dsp:sp>
    <dsp:sp modelId="{2E8D6869-4DBF-4FED-B98C-40A7877E29D9}">
      <dsp:nvSpPr>
        <dsp:cNvPr id="0" name=""/>
        <dsp:cNvSpPr/>
      </dsp:nvSpPr>
      <dsp:spPr>
        <a:xfrm>
          <a:off x="7288534" y="3404413"/>
          <a:ext cx="3312970" cy="1987782"/>
        </a:xfrm>
        <a:prstGeom prst="rect">
          <a:avLst/>
        </a:prstGeom>
        <a:solidFill>
          <a:schemeClr val="accent5">
            <a:hueOff val="-1479829"/>
            <a:satOff val="156"/>
            <a:lumOff val="-6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baseline="0"/>
            <a:t>Talking about a plan to end their life</a:t>
          </a:r>
          <a:endParaRPr lang="en-US" sz="4000" kern="1200"/>
        </a:p>
      </dsp:txBody>
      <dsp:txXfrm>
        <a:off x="7288534" y="3404413"/>
        <a:ext cx="3312970" cy="19877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4A9AE-2206-4AF8-979D-C382A101EDBC}">
      <dsp:nvSpPr>
        <dsp:cNvPr id="0" name=""/>
        <dsp:cNvSpPr/>
      </dsp:nvSpPr>
      <dsp:spPr>
        <a:xfrm>
          <a:off x="0" y="2093"/>
          <a:ext cx="10001624"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4750010-FF30-4BD4-8AC2-CF475F1F790B}">
      <dsp:nvSpPr>
        <dsp:cNvPr id="0" name=""/>
        <dsp:cNvSpPr/>
      </dsp:nvSpPr>
      <dsp:spPr>
        <a:xfrm>
          <a:off x="0" y="2093"/>
          <a:ext cx="10001624" cy="1427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dirty="0"/>
            <a:t>A student poses a danger to them selves</a:t>
          </a:r>
        </a:p>
      </dsp:txBody>
      <dsp:txXfrm>
        <a:off x="0" y="2093"/>
        <a:ext cx="10001624" cy="1427980"/>
      </dsp:txXfrm>
    </dsp:sp>
    <dsp:sp modelId="{2BDBBA10-1C5B-48B6-9BD6-31EB48E049D3}">
      <dsp:nvSpPr>
        <dsp:cNvPr id="0" name=""/>
        <dsp:cNvSpPr/>
      </dsp:nvSpPr>
      <dsp:spPr>
        <a:xfrm>
          <a:off x="0" y="1430074"/>
          <a:ext cx="10001624"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8DAD656-A30E-4331-9BF1-E15B3D094F71}">
      <dsp:nvSpPr>
        <dsp:cNvPr id="0" name=""/>
        <dsp:cNvSpPr/>
      </dsp:nvSpPr>
      <dsp:spPr>
        <a:xfrm>
          <a:off x="0" y="1430074"/>
          <a:ext cx="10001624" cy="1427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dirty="0"/>
            <a:t>A student poses a danger to others</a:t>
          </a:r>
        </a:p>
      </dsp:txBody>
      <dsp:txXfrm>
        <a:off x="0" y="1430074"/>
        <a:ext cx="10001624" cy="1427980"/>
      </dsp:txXfrm>
    </dsp:sp>
    <dsp:sp modelId="{42894CD2-9270-4C15-97C1-3B6D7B092FE6}">
      <dsp:nvSpPr>
        <dsp:cNvPr id="0" name=""/>
        <dsp:cNvSpPr/>
      </dsp:nvSpPr>
      <dsp:spPr>
        <a:xfrm>
          <a:off x="0" y="2858054"/>
          <a:ext cx="10001624"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D93E01F-0896-41B3-B095-8424321F2325}">
      <dsp:nvSpPr>
        <dsp:cNvPr id="0" name=""/>
        <dsp:cNvSpPr/>
      </dsp:nvSpPr>
      <dsp:spPr>
        <a:xfrm>
          <a:off x="0" y="2858054"/>
          <a:ext cx="10001624" cy="1427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dirty="0"/>
            <a:t>A student has been harmed by someone else</a:t>
          </a:r>
        </a:p>
      </dsp:txBody>
      <dsp:txXfrm>
        <a:off x="0" y="2858054"/>
        <a:ext cx="10001624" cy="14279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349B82-E34F-4A46-A2E9-AB6DF43ADA7F}">
      <dsp:nvSpPr>
        <dsp:cNvPr id="0" name=""/>
        <dsp:cNvSpPr/>
      </dsp:nvSpPr>
      <dsp:spPr>
        <a:xfrm>
          <a:off x="1286" y="1334477"/>
          <a:ext cx="2307009" cy="69210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305" tIns="182305" rIns="182305" bIns="182305"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Bembo"/>
            </a:rPr>
            <a:t>Joyful Activities</a:t>
          </a:r>
          <a:endParaRPr lang="en-US" sz="2400" kern="1200" dirty="0"/>
        </a:p>
      </dsp:txBody>
      <dsp:txXfrm>
        <a:off x="1286" y="1334477"/>
        <a:ext cx="2307009" cy="692102"/>
      </dsp:txXfrm>
    </dsp:sp>
    <dsp:sp modelId="{FCC6750F-C277-412B-8BB6-8149CC2DF5AC}">
      <dsp:nvSpPr>
        <dsp:cNvPr id="0" name=""/>
        <dsp:cNvSpPr/>
      </dsp:nvSpPr>
      <dsp:spPr>
        <a:xfrm>
          <a:off x="1286" y="2026580"/>
          <a:ext cx="2307009" cy="331132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881" tIns="227881" rIns="227881" bIns="227881" numCol="1" spcCol="1270" anchor="t" anchorCtr="0">
          <a:noAutofit/>
        </a:bodyPr>
        <a:lstStyle/>
        <a:p>
          <a:pPr marL="0" lvl="0" indent="0" algn="l" defTabSz="800100" rtl="0">
            <a:lnSpc>
              <a:spcPct val="90000"/>
            </a:lnSpc>
            <a:spcBef>
              <a:spcPct val="0"/>
            </a:spcBef>
            <a:spcAft>
              <a:spcPct val="35000"/>
            </a:spcAft>
            <a:buNone/>
          </a:pPr>
          <a:r>
            <a:rPr lang="en-US" sz="1800" kern="1200" dirty="0">
              <a:latin typeface="Bembo"/>
            </a:rPr>
            <a:t>Engage in or return</a:t>
          </a:r>
          <a:r>
            <a:rPr lang="en-US" sz="1800" kern="1200" dirty="0"/>
            <a:t> to activities or hobbies that have brought you joy in the past. Consider trying something new that looks fun.</a:t>
          </a:r>
        </a:p>
      </dsp:txBody>
      <dsp:txXfrm>
        <a:off x="1286" y="2026580"/>
        <a:ext cx="2307009" cy="3311329"/>
      </dsp:txXfrm>
    </dsp:sp>
    <dsp:sp modelId="{3AC976ED-23F5-4D89-9A7A-9D0129A8F36F}">
      <dsp:nvSpPr>
        <dsp:cNvPr id="0" name=""/>
        <dsp:cNvSpPr/>
      </dsp:nvSpPr>
      <dsp:spPr>
        <a:xfrm>
          <a:off x="2416296" y="1334477"/>
          <a:ext cx="2307009" cy="692102"/>
        </a:xfrm>
        <a:prstGeom prst="rect">
          <a:avLst/>
        </a:prstGeom>
        <a:solidFill>
          <a:schemeClr val="accent5">
            <a:hueOff val="-493276"/>
            <a:satOff val="52"/>
            <a:lumOff val="-2288"/>
            <a:alphaOff val="0"/>
          </a:schemeClr>
        </a:solidFill>
        <a:ln w="12700" cap="flat" cmpd="sng" algn="ctr">
          <a:solidFill>
            <a:schemeClr val="accent5">
              <a:hueOff val="-493276"/>
              <a:satOff val="52"/>
              <a:lumOff val="-228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305" tIns="182305" rIns="182305" bIns="182305" numCol="1" spcCol="1270" anchor="ctr" anchorCtr="0">
          <a:noAutofit/>
        </a:bodyPr>
        <a:lstStyle/>
        <a:p>
          <a:pPr marL="0" lvl="0" indent="0" algn="ctr" defTabSz="1066800">
            <a:lnSpc>
              <a:spcPct val="90000"/>
            </a:lnSpc>
            <a:spcBef>
              <a:spcPct val="0"/>
            </a:spcBef>
            <a:spcAft>
              <a:spcPct val="35000"/>
            </a:spcAft>
            <a:buNone/>
          </a:pPr>
          <a:r>
            <a:rPr lang="en-US" sz="2400" kern="1200" dirty="0"/>
            <a:t>Connect</a:t>
          </a:r>
        </a:p>
      </dsp:txBody>
      <dsp:txXfrm>
        <a:off x="2416296" y="1334477"/>
        <a:ext cx="2307009" cy="692102"/>
      </dsp:txXfrm>
    </dsp:sp>
    <dsp:sp modelId="{A7357E95-3AA1-4F74-BC82-CB9C08E85901}">
      <dsp:nvSpPr>
        <dsp:cNvPr id="0" name=""/>
        <dsp:cNvSpPr/>
      </dsp:nvSpPr>
      <dsp:spPr>
        <a:xfrm>
          <a:off x="2416296" y="2026580"/>
          <a:ext cx="2307009" cy="3311329"/>
        </a:xfrm>
        <a:prstGeom prst="rect">
          <a:avLst/>
        </a:prstGeom>
        <a:solidFill>
          <a:schemeClr val="accent5">
            <a:tint val="40000"/>
            <a:alpha val="90000"/>
            <a:hueOff val="-423412"/>
            <a:satOff val="-634"/>
            <a:lumOff val="-546"/>
            <a:alphaOff val="0"/>
          </a:schemeClr>
        </a:solidFill>
        <a:ln w="12700" cap="flat" cmpd="sng" algn="ctr">
          <a:solidFill>
            <a:schemeClr val="accent5">
              <a:tint val="40000"/>
              <a:alpha val="90000"/>
              <a:hueOff val="-423412"/>
              <a:satOff val="-634"/>
              <a:lumOff val="-54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881" tIns="227881" rIns="227881" bIns="227881" numCol="1" spcCol="1270" anchor="t" anchorCtr="0">
          <a:noAutofit/>
        </a:bodyPr>
        <a:lstStyle/>
        <a:p>
          <a:pPr marL="0" lvl="0" indent="0" algn="l" defTabSz="800100" rtl="0">
            <a:lnSpc>
              <a:spcPct val="90000"/>
            </a:lnSpc>
            <a:spcBef>
              <a:spcPct val="0"/>
            </a:spcBef>
            <a:spcAft>
              <a:spcPct val="35000"/>
            </a:spcAft>
            <a:buNone/>
          </a:pPr>
          <a:r>
            <a:rPr lang="en-US" sz="1800" kern="1200" dirty="0"/>
            <a:t>Reach out to </a:t>
          </a:r>
          <a:r>
            <a:rPr lang="en-US" sz="1800" kern="1200" dirty="0">
              <a:latin typeface="Bembo"/>
            </a:rPr>
            <a:t>friends and family even to people</a:t>
          </a:r>
          <a:r>
            <a:rPr lang="en-US" sz="1800" kern="1200" dirty="0"/>
            <a:t> who you've lost contact with</a:t>
          </a:r>
          <a:r>
            <a:rPr lang="en-US" sz="1800" kern="1200" dirty="0">
              <a:latin typeface="Bembo"/>
            </a:rPr>
            <a:t>.</a:t>
          </a:r>
          <a:r>
            <a:rPr lang="en-US" sz="1800" kern="1200" dirty="0"/>
            <a:t> </a:t>
          </a:r>
          <a:r>
            <a:rPr lang="en-US" sz="1800" kern="1200" dirty="0">
              <a:latin typeface="Bembo"/>
            </a:rPr>
            <a:t>Text or message them</a:t>
          </a:r>
          <a:r>
            <a:rPr lang="en-US" sz="1800" kern="1200" dirty="0"/>
            <a:t>. Ask someone you trust, "I'm looking for someone to talk to … do you have a few minutes?"</a:t>
          </a:r>
        </a:p>
      </dsp:txBody>
      <dsp:txXfrm>
        <a:off x="2416296" y="2026580"/>
        <a:ext cx="2307009" cy="3311329"/>
      </dsp:txXfrm>
    </dsp:sp>
    <dsp:sp modelId="{CFB54799-BB31-468A-B3F8-505FAE29B5CB}">
      <dsp:nvSpPr>
        <dsp:cNvPr id="0" name=""/>
        <dsp:cNvSpPr/>
      </dsp:nvSpPr>
      <dsp:spPr>
        <a:xfrm>
          <a:off x="4831306" y="1334477"/>
          <a:ext cx="2307009" cy="692102"/>
        </a:xfrm>
        <a:prstGeom prst="rect">
          <a:avLst/>
        </a:prstGeom>
        <a:solidFill>
          <a:schemeClr val="accent5">
            <a:hueOff val="-986553"/>
            <a:satOff val="104"/>
            <a:lumOff val="-4575"/>
            <a:alphaOff val="0"/>
          </a:schemeClr>
        </a:solidFill>
        <a:ln w="12700" cap="flat" cmpd="sng" algn="ctr">
          <a:solidFill>
            <a:schemeClr val="accent5">
              <a:hueOff val="-986553"/>
              <a:satOff val="104"/>
              <a:lumOff val="-457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305" tIns="182305" rIns="182305" bIns="182305"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Bembo"/>
            </a:rPr>
            <a:t>Write/Record</a:t>
          </a:r>
          <a:endParaRPr lang="en-US" sz="2400" kern="1200" dirty="0"/>
        </a:p>
      </dsp:txBody>
      <dsp:txXfrm>
        <a:off x="4831306" y="1334477"/>
        <a:ext cx="2307009" cy="692102"/>
      </dsp:txXfrm>
    </dsp:sp>
    <dsp:sp modelId="{C7B78397-66BC-40C2-BC31-433E98E09018}">
      <dsp:nvSpPr>
        <dsp:cNvPr id="0" name=""/>
        <dsp:cNvSpPr/>
      </dsp:nvSpPr>
      <dsp:spPr>
        <a:xfrm>
          <a:off x="4831306" y="2026580"/>
          <a:ext cx="2307009" cy="3311329"/>
        </a:xfrm>
        <a:prstGeom prst="rect">
          <a:avLst/>
        </a:prstGeom>
        <a:solidFill>
          <a:schemeClr val="accent5">
            <a:tint val="40000"/>
            <a:alpha val="90000"/>
            <a:hueOff val="-846823"/>
            <a:satOff val="-1268"/>
            <a:lumOff val="-1091"/>
            <a:alphaOff val="0"/>
          </a:schemeClr>
        </a:solidFill>
        <a:ln w="12700" cap="flat" cmpd="sng" algn="ctr">
          <a:solidFill>
            <a:schemeClr val="accent5">
              <a:tint val="40000"/>
              <a:alpha val="90000"/>
              <a:hueOff val="-846823"/>
              <a:satOff val="-1268"/>
              <a:lumOff val="-109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881" tIns="227881" rIns="227881" bIns="227881" numCol="1" spcCol="1270" anchor="t" anchorCtr="0">
          <a:noAutofit/>
        </a:bodyPr>
        <a:lstStyle/>
        <a:p>
          <a:pPr marL="0" lvl="0" indent="0" algn="l" defTabSz="800100" rtl="0">
            <a:lnSpc>
              <a:spcPct val="90000"/>
            </a:lnSpc>
            <a:spcBef>
              <a:spcPct val="0"/>
            </a:spcBef>
            <a:spcAft>
              <a:spcPct val="35000"/>
            </a:spcAft>
            <a:buNone/>
          </a:pPr>
          <a:r>
            <a:rPr lang="en-US" sz="1800" kern="1200" dirty="0">
              <a:latin typeface="Bembo"/>
            </a:rPr>
            <a:t>Write</a:t>
          </a:r>
          <a:r>
            <a:rPr lang="en-US" sz="1800" kern="1200" dirty="0"/>
            <a:t> </a:t>
          </a:r>
          <a:r>
            <a:rPr lang="en-US" sz="1800" kern="1200" dirty="0">
              <a:latin typeface="Bembo"/>
            </a:rPr>
            <a:t>in a journal or make a video</a:t>
          </a:r>
          <a:r>
            <a:rPr lang="en-US" sz="1800" kern="1200" dirty="0"/>
            <a:t> </a:t>
          </a:r>
          <a:r>
            <a:rPr lang="en-US" sz="1800" kern="1200" dirty="0">
              <a:latin typeface="Bembo"/>
            </a:rPr>
            <a:t>of the positive things in your life, your goals and dreams, the things that make you happy. Read (or watch) this during</a:t>
          </a:r>
          <a:r>
            <a:rPr lang="en-US" sz="1800" kern="1200" dirty="0"/>
            <a:t> times when you are feeling stuck.</a:t>
          </a:r>
        </a:p>
      </dsp:txBody>
      <dsp:txXfrm>
        <a:off x="4831306" y="2026580"/>
        <a:ext cx="2307009" cy="3311329"/>
      </dsp:txXfrm>
    </dsp:sp>
    <dsp:sp modelId="{CC95BA2F-BF6D-4DA7-953B-EDE738B1F1A6}">
      <dsp:nvSpPr>
        <dsp:cNvPr id="0" name=""/>
        <dsp:cNvSpPr/>
      </dsp:nvSpPr>
      <dsp:spPr>
        <a:xfrm>
          <a:off x="7246315" y="1334477"/>
          <a:ext cx="2307009" cy="692102"/>
        </a:xfrm>
        <a:prstGeom prst="rect">
          <a:avLst/>
        </a:prstGeom>
        <a:solidFill>
          <a:schemeClr val="accent5">
            <a:hueOff val="-1479829"/>
            <a:satOff val="156"/>
            <a:lumOff val="-6863"/>
            <a:alphaOff val="0"/>
          </a:schemeClr>
        </a:solidFill>
        <a:ln w="12700" cap="flat" cmpd="sng" algn="ctr">
          <a:solidFill>
            <a:schemeClr val="accent5">
              <a:hueOff val="-1479829"/>
              <a:satOff val="156"/>
              <a:lumOff val="-686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305" tIns="182305" rIns="182305" bIns="182305" numCol="1" spcCol="1270" anchor="ctr" anchorCtr="0">
          <a:noAutofit/>
        </a:bodyPr>
        <a:lstStyle/>
        <a:p>
          <a:pPr marL="0" lvl="0" indent="0" algn="ctr" defTabSz="1066800">
            <a:lnSpc>
              <a:spcPct val="90000"/>
            </a:lnSpc>
            <a:spcBef>
              <a:spcPct val="0"/>
            </a:spcBef>
            <a:spcAft>
              <a:spcPct val="35000"/>
            </a:spcAft>
            <a:buNone/>
          </a:pPr>
          <a:r>
            <a:rPr lang="en-US" sz="2400" kern="1200" dirty="0"/>
            <a:t>Remember</a:t>
          </a:r>
        </a:p>
      </dsp:txBody>
      <dsp:txXfrm>
        <a:off x="7246315" y="1334477"/>
        <a:ext cx="2307009" cy="692102"/>
      </dsp:txXfrm>
    </dsp:sp>
    <dsp:sp modelId="{8047A67F-B9CB-4B1B-BDF0-D01F3D4E2774}">
      <dsp:nvSpPr>
        <dsp:cNvPr id="0" name=""/>
        <dsp:cNvSpPr/>
      </dsp:nvSpPr>
      <dsp:spPr>
        <a:xfrm>
          <a:off x="7246315" y="2026580"/>
          <a:ext cx="2307009" cy="3311329"/>
        </a:xfrm>
        <a:prstGeom prst="rect">
          <a:avLst/>
        </a:prstGeom>
        <a:solidFill>
          <a:schemeClr val="accent5">
            <a:tint val="40000"/>
            <a:alpha val="90000"/>
            <a:hueOff val="-1270235"/>
            <a:satOff val="-1902"/>
            <a:lumOff val="-1637"/>
            <a:alphaOff val="0"/>
          </a:schemeClr>
        </a:solidFill>
        <a:ln w="12700" cap="flat" cmpd="sng" algn="ctr">
          <a:solidFill>
            <a:schemeClr val="accent5">
              <a:tint val="40000"/>
              <a:alpha val="90000"/>
              <a:hueOff val="-1270235"/>
              <a:satOff val="-1902"/>
              <a:lumOff val="-163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881" tIns="227881" rIns="227881" bIns="227881" numCol="1" spcCol="1270" anchor="t" anchorCtr="0">
          <a:noAutofit/>
        </a:bodyPr>
        <a:lstStyle/>
        <a:p>
          <a:pPr marL="0" lvl="0" indent="0" algn="l" defTabSz="800100" rtl="0">
            <a:lnSpc>
              <a:spcPct val="90000"/>
            </a:lnSpc>
            <a:spcBef>
              <a:spcPct val="0"/>
            </a:spcBef>
            <a:spcAft>
              <a:spcPct val="35000"/>
            </a:spcAft>
            <a:buNone/>
          </a:pPr>
          <a:r>
            <a:rPr lang="en-US" sz="1800" kern="1200" dirty="0">
              <a:latin typeface="Bembo"/>
            </a:rPr>
            <a:t> </a:t>
          </a:r>
          <a:r>
            <a:rPr lang="en-US" sz="1800" kern="1200" dirty="0"/>
            <a:t>Think about what has gotten you this far. </a:t>
          </a:r>
          <a:r>
            <a:rPr lang="en-US" sz="1800" kern="1200" dirty="0">
              <a:latin typeface="Bembo"/>
            </a:rPr>
            <a:t>The strategies that have worked for you in the past are often helpful for solving new problems.</a:t>
          </a:r>
          <a:endParaRPr lang="en-US" sz="1800" kern="1200" dirty="0"/>
        </a:p>
      </dsp:txBody>
      <dsp:txXfrm>
        <a:off x="7246315" y="2026580"/>
        <a:ext cx="2307009" cy="331132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9T18:09:05.457"/>
    </inkml:context>
    <inkml:brush xml:id="br0">
      <inkml:brushProperty name="width" value="0.05" units="cm"/>
      <inkml:brushProperty name="height" value="0.05" units="cm"/>
    </inkml:brush>
  </inkml:definitions>
  <inkml:trace contextRef="#ctx0" brushRef="#br0">1 0 32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20:58:01.281"/>
    </inkml:context>
    <inkml:brush xml:id="br0">
      <inkml:brushProperty name="width" value="0.05" units="cm"/>
      <inkml:brushProperty name="height" value="0.05" units="cm"/>
    </inkml:brush>
  </inkml:definitions>
  <inkml:trace contextRef="#ctx0" brushRef="#br0">1 0 32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8T19:51:43.163"/>
    </inkml:context>
    <inkml:brush xml:id="br0">
      <inkml:brushProperty name="width" value="0.05" units="cm"/>
      <inkml:brushProperty name="height" value="0.05" units="cm"/>
    </inkml:brush>
  </inkml:definitions>
  <inkml:trace contextRef="#ctx0" brushRef="#br0">1 0 32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FF9B6-79BB-4343-A865-93B3603BEF78}" type="datetimeFigureOut">
              <a:rPr lang="en-US"/>
              <a:t>3/30/2021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17179A-DF35-4CC3-827F-BBDB528B897E}" type="slidenum">
              <a:rPr lang="en-US"/>
              <a:t>‹#›</a:t>
            </a:fld>
            <a:endParaRPr lang="en-US"/>
          </a:p>
        </p:txBody>
      </p:sp>
    </p:spTree>
    <p:extLst>
      <p:ext uri="{BB962C8B-B14F-4D97-AF65-F5344CB8AC3E}">
        <p14:creationId xmlns:p14="http://schemas.microsoft.com/office/powerpoint/2010/main" val="1434439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17179A-DF35-4CC3-827F-BBDB528B897E}" type="slidenum">
              <a:rPr lang="en-US"/>
              <a:t>1</a:t>
            </a:fld>
            <a:endParaRPr lang="en-US"/>
          </a:p>
        </p:txBody>
      </p:sp>
    </p:spTree>
    <p:extLst>
      <p:ext uri="{BB962C8B-B14F-4D97-AF65-F5344CB8AC3E}">
        <p14:creationId xmlns:p14="http://schemas.microsoft.com/office/powerpoint/2010/main" val="1094634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17179A-DF35-4CC3-827F-BBDB528B897E}" type="slidenum">
              <a:rPr lang="en-US"/>
              <a:t>12</a:t>
            </a:fld>
            <a:endParaRPr lang="en-US"/>
          </a:p>
        </p:txBody>
      </p:sp>
    </p:spTree>
    <p:extLst>
      <p:ext uri="{BB962C8B-B14F-4D97-AF65-F5344CB8AC3E}">
        <p14:creationId xmlns:p14="http://schemas.microsoft.com/office/powerpoint/2010/main" val="4083125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17179A-DF35-4CC3-827F-BBDB528B897E}" type="slidenum">
              <a:rPr lang="en-US"/>
              <a:t>13</a:t>
            </a:fld>
            <a:endParaRPr lang="en-US"/>
          </a:p>
        </p:txBody>
      </p:sp>
    </p:spTree>
    <p:extLst>
      <p:ext uri="{BB962C8B-B14F-4D97-AF65-F5344CB8AC3E}">
        <p14:creationId xmlns:p14="http://schemas.microsoft.com/office/powerpoint/2010/main" val="1423781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17179A-DF35-4CC3-827F-BBDB528B897E}" type="slidenum">
              <a:rPr lang="en-US"/>
              <a:t>14</a:t>
            </a:fld>
            <a:endParaRPr lang="en-US"/>
          </a:p>
        </p:txBody>
      </p:sp>
    </p:spTree>
    <p:extLst>
      <p:ext uri="{BB962C8B-B14F-4D97-AF65-F5344CB8AC3E}">
        <p14:creationId xmlns:p14="http://schemas.microsoft.com/office/powerpoint/2010/main" val="1672265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17179A-DF35-4CC3-827F-BBDB528B897E}" type="slidenum">
              <a:rPr lang="en-US"/>
              <a:t>15</a:t>
            </a:fld>
            <a:endParaRPr lang="en-US"/>
          </a:p>
        </p:txBody>
      </p:sp>
    </p:spTree>
    <p:extLst>
      <p:ext uri="{BB962C8B-B14F-4D97-AF65-F5344CB8AC3E}">
        <p14:creationId xmlns:p14="http://schemas.microsoft.com/office/powerpoint/2010/main" val="3542046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17179A-DF35-4CC3-827F-BBDB528B897E}" type="slidenum">
              <a:rPr lang="en-US"/>
              <a:t>16</a:t>
            </a:fld>
            <a:endParaRPr lang="en-US"/>
          </a:p>
        </p:txBody>
      </p:sp>
    </p:spTree>
    <p:extLst>
      <p:ext uri="{BB962C8B-B14F-4D97-AF65-F5344CB8AC3E}">
        <p14:creationId xmlns:p14="http://schemas.microsoft.com/office/powerpoint/2010/main" val="1480162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17179A-DF35-4CC3-827F-BBDB528B897E}" type="slidenum">
              <a:rPr lang="en-US"/>
              <a:t>17</a:t>
            </a:fld>
            <a:endParaRPr lang="en-US"/>
          </a:p>
        </p:txBody>
      </p:sp>
    </p:spTree>
    <p:extLst>
      <p:ext uri="{BB962C8B-B14F-4D97-AF65-F5344CB8AC3E}">
        <p14:creationId xmlns:p14="http://schemas.microsoft.com/office/powerpoint/2010/main" val="2343140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17179A-DF35-4CC3-827F-BBDB528B897E}" type="slidenum">
              <a:rPr lang="en-US"/>
              <a:t>2</a:t>
            </a:fld>
            <a:endParaRPr lang="en-US"/>
          </a:p>
        </p:txBody>
      </p:sp>
    </p:spTree>
    <p:extLst>
      <p:ext uri="{BB962C8B-B14F-4D97-AF65-F5344CB8AC3E}">
        <p14:creationId xmlns:p14="http://schemas.microsoft.com/office/powerpoint/2010/main" val="1688302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17179A-DF35-4CC3-827F-BBDB528B897E}" type="slidenum">
              <a:rPr lang="en-US"/>
              <a:t>3</a:t>
            </a:fld>
            <a:endParaRPr lang="en-US"/>
          </a:p>
        </p:txBody>
      </p:sp>
    </p:spTree>
    <p:extLst>
      <p:ext uri="{BB962C8B-B14F-4D97-AF65-F5344CB8AC3E}">
        <p14:creationId xmlns:p14="http://schemas.microsoft.com/office/powerpoint/2010/main" val="1284597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17179A-DF35-4CC3-827F-BBDB528B897E}" type="slidenum">
              <a:rPr lang="en-US"/>
              <a:t>4</a:t>
            </a:fld>
            <a:endParaRPr lang="en-US"/>
          </a:p>
        </p:txBody>
      </p:sp>
    </p:spTree>
    <p:extLst>
      <p:ext uri="{BB962C8B-B14F-4D97-AF65-F5344CB8AC3E}">
        <p14:creationId xmlns:p14="http://schemas.microsoft.com/office/powerpoint/2010/main" val="4053840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17179A-DF35-4CC3-827F-BBDB528B897E}" type="slidenum">
              <a:rPr lang="en-US"/>
              <a:t>5</a:t>
            </a:fld>
            <a:endParaRPr lang="en-US"/>
          </a:p>
        </p:txBody>
      </p:sp>
    </p:spTree>
    <p:extLst>
      <p:ext uri="{BB962C8B-B14F-4D97-AF65-F5344CB8AC3E}">
        <p14:creationId xmlns:p14="http://schemas.microsoft.com/office/powerpoint/2010/main" val="393902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17179A-DF35-4CC3-827F-BBDB528B897E}" type="slidenum">
              <a:rPr lang="en-US"/>
              <a:t>6</a:t>
            </a:fld>
            <a:endParaRPr lang="en-US"/>
          </a:p>
        </p:txBody>
      </p:sp>
    </p:spTree>
    <p:extLst>
      <p:ext uri="{BB962C8B-B14F-4D97-AF65-F5344CB8AC3E}">
        <p14:creationId xmlns:p14="http://schemas.microsoft.com/office/powerpoint/2010/main" val="29296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17179A-DF35-4CC3-827F-BBDB528B897E}" type="slidenum">
              <a:rPr lang="en-US"/>
              <a:t>7</a:t>
            </a:fld>
            <a:endParaRPr lang="en-US"/>
          </a:p>
        </p:txBody>
      </p:sp>
    </p:spTree>
    <p:extLst>
      <p:ext uri="{BB962C8B-B14F-4D97-AF65-F5344CB8AC3E}">
        <p14:creationId xmlns:p14="http://schemas.microsoft.com/office/powerpoint/2010/main" val="1325303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17179A-DF35-4CC3-827F-BBDB528B897E}" type="slidenum">
              <a:rPr lang="en-US"/>
              <a:t>10</a:t>
            </a:fld>
            <a:endParaRPr lang="en-US"/>
          </a:p>
        </p:txBody>
      </p:sp>
    </p:spTree>
    <p:extLst>
      <p:ext uri="{BB962C8B-B14F-4D97-AF65-F5344CB8AC3E}">
        <p14:creationId xmlns:p14="http://schemas.microsoft.com/office/powerpoint/2010/main" val="2485663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17179A-DF35-4CC3-827F-BBDB528B897E}" type="slidenum">
              <a:rPr lang="en-US"/>
              <a:t>11</a:t>
            </a:fld>
            <a:endParaRPr lang="en-US"/>
          </a:p>
        </p:txBody>
      </p:sp>
    </p:spTree>
    <p:extLst>
      <p:ext uri="{BB962C8B-B14F-4D97-AF65-F5344CB8AC3E}">
        <p14:creationId xmlns:p14="http://schemas.microsoft.com/office/powerpoint/2010/main" val="1955606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March 30, 2021</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979695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March 30, 2021</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663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March 30, 2021</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839195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March 30, 2021</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985343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March 30, 2021</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503172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March 30, 2021</a:t>
            </a:fld>
            <a:endParaRPr lang="en-US"/>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103086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March 30, 2021</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638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March 30, 2021</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1801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March 30, 2021</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4847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March 30, 2021</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935322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March 30, 2021</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909606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customXml" Target="../ink/ink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March 30, 2021</a:t>
            </a:fld>
            <a:endParaRPr lang="en-US">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15"/>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383483909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7" r:id="rId7"/>
    <p:sldLayoutId id="2147483693" r:id="rId8"/>
    <p:sldLayoutId id="2147483694" r:id="rId9"/>
    <p:sldLayoutId id="2147483695" r:id="rId10"/>
    <p:sldLayoutId id="2147483696" r:id="rId11"/>
  </p:sldLayoutIdLs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hyperlink" Target="http://ipkitten.blogspot.co.uk/2012/12/getting-civil-european-commission.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9.png"/><Relationship Id="rId7" Type="http://schemas.openxmlformats.org/officeDocument/2006/relationships/diagramQuickStyle" Target="../diagrams/quickStyle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0.svg"/><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3.jpeg"/><Relationship Id="rId7" Type="http://schemas.openxmlformats.org/officeDocument/2006/relationships/diagramColors" Target="../diagrams/colors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jpe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hyperlink" Target="https://creativecommons.org/licenses/by-nd/3.0/" TargetMode="External"/><Relationship Id="rId4" Type="http://schemas.openxmlformats.org/officeDocument/2006/relationships/hyperlink" Target="https://vimeo.com/channels/morethanjustsex/107746312" TargetMode="Externa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customXml" Target="../ink/ink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https://www.youtube.com/embed/5MlUYiQyYIw?feature=oembed" TargetMode="External"/><Relationship Id="rId6" Type="http://schemas.openxmlformats.org/officeDocument/2006/relationships/image" Target="../media/image2.png"/><Relationship Id="rId5" Type="http://schemas.openxmlformats.org/officeDocument/2006/relationships/customXml" Target="../ink/ink3.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ideo" Target="https://www.youtube.com/embed/LxdbZGB9qzc?feature=oembed" TargetMode="External"/><Relationship Id="rId6" Type="http://schemas.openxmlformats.org/officeDocument/2006/relationships/image" Target="../media/image2.png"/><Relationship Id="rId5" Type="http://schemas.openxmlformats.org/officeDocument/2006/relationships/customXml" Target="../ink/ink4.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2" name="Picture 3" descr="Hands reaching out">
            <a:extLst>
              <a:ext uri="{FF2B5EF4-FFF2-40B4-BE49-F238E27FC236}">
                <a16:creationId xmlns:a16="http://schemas.microsoft.com/office/drawing/2014/main" id="{1125087A-78C9-4293-AC19-C1072CF409AE}"/>
              </a:ext>
            </a:extLst>
          </p:cNvPr>
          <p:cNvPicPr>
            <a:picLocks noChangeAspect="1"/>
          </p:cNvPicPr>
          <p:nvPr/>
        </p:nvPicPr>
        <p:blipFill rotWithShape="1">
          <a:blip r:embed="rId3"/>
          <a:srcRect t="12171" b="13078"/>
          <a:stretch/>
        </p:blipFill>
        <p:spPr>
          <a:xfrm>
            <a:off x="19" y="10"/>
            <a:ext cx="12191979" cy="6857989"/>
          </a:xfrm>
          <a:prstGeom prst="rect">
            <a:avLst/>
          </a:prstGeom>
        </p:spPr>
      </p:pic>
      <p:sp useBgFill="1">
        <p:nvSpPr>
          <p:cNvPr id="34" name="Freeform: Shape 33">
            <a:extLst>
              <a:ext uri="{FF2B5EF4-FFF2-40B4-BE49-F238E27FC236}">
                <a16:creationId xmlns:a16="http://schemas.microsoft.com/office/drawing/2014/main" id="{F6EE1C8D-9233-4EBC-9B68-862FDCA26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906504"/>
            <a:ext cx="12192002" cy="1951997"/>
          </a:xfrm>
          <a:custGeom>
            <a:avLst/>
            <a:gdLst>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285754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74735 w 12192002"/>
              <a:gd name="connsiteY94" fmla="*/ 1132363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12382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2192002" h="2122526">
                <a:moveTo>
                  <a:pt x="5626960" y="0"/>
                </a:moveTo>
                <a:lnTo>
                  <a:pt x="5758918" y="1023"/>
                </a:lnTo>
                <a:lnTo>
                  <a:pt x="5957375" y="16715"/>
                </a:lnTo>
                <a:cubicBezTo>
                  <a:pt x="5970127" y="20033"/>
                  <a:pt x="5998679" y="20946"/>
                  <a:pt x="6010090" y="20359"/>
                </a:cubicBezTo>
                <a:lnTo>
                  <a:pt x="6041282" y="15266"/>
                </a:lnTo>
                <a:lnTo>
                  <a:pt x="6048637" y="6917"/>
                </a:lnTo>
                <a:lnTo>
                  <a:pt x="6068529" y="7600"/>
                </a:lnTo>
                <a:lnTo>
                  <a:pt x="6073847" y="6063"/>
                </a:lnTo>
                <a:cubicBezTo>
                  <a:pt x="6090539" y="9219"/>
                  <a:pt x="6128055" y="22767"/>
                  <a:pt x="6168673" y="26525"/>
                </a:cubicBezTo>
                <a:cubicBezTo>
                  <a:pt x="6209291" y="30283"/>
                  <a:pt x="6297550" y="13090"/>
                  <a:pt x="6317559" y="28612"/>
                </a:cubicBezTo>
                <a:cubicBezTo>
                  <a:pt x="6409695" y="55045"/>
                  <a:pt x="6472153" y="31322"/>
                  <a:pt x="6549454" y="75412"/>
                </a:cubicBezTo>
                <a:cubicBezTo>
                  <a:pt x="6628105" y="80632"/>
                  <a:pt x="6649105" y="94733"/>
                  <a:pt x="6708221" y="104188"/>
                </a:cubicBezTo>
                <a:cubicBezTo>
                  <a:pt x="6787988" y="118277"/>
                  <a:pt x="6871921" y="137351"/>
                  <a:pt x="6904145" y="132143"/>
                </a:cubicBezTo>
                <a:cubicBezTo>
                  <a:pt x="6943644" y="126545"/>
                  <a:pt x="6937527" y="150711"/>
                  <a:pt x="7018495" y="161649"/>
                </a:cubicBezTo>
                <a:cubicBezTo>
                  <a:pt x="7050188" y="159320"/>
                  <a:pt x="7061147" y="160297"/>
                  <a:pt x="7096987" y="161275"/>
                </a:cubicBezTo>
                <a:lnTo>
                  <a:pt x="7170807" y="173503"/>
                </a:lnTo>
                <a:cubicBezTo>
                  <a:pt x="7184505" y="172489"/>
                  <a:pt x="7192111" y="174628"/>
                  <a:pt x="7197003" y="178151"/>
                </a:cubicBezTo>
                <a:lnTo>
                  <a:pt x="7201101" y="183509"/>
                </a:lnTo>
                <a:lnTo>
                  <a:pt x="7218559" y="188059"/>
                </a:lnTo>
                <a:lnTo>
                  <a:pt x="7310852" y="213308"/>
                </a:lnTo>
                <a:lnTo>
                  <a:pt x="7312179" y="211866"/>
                </a:lnTo>
                <a:cubicBezTo>
                  <a:pt x="7333989" y="206326"/>
                  <a:pt x="7374788" y="205221"/>
                  <a:pt x="7405390" y="202271"/>
                </a:cubicBezTo>
                <a:cubicBezTo>
                  <a:pt x="7422527" y="207464"/>
                  <a:pt x="7476985" y="190048"/>
                  <a:pt x="7495794" y="194166"/>
                </a:cubicBezTo>
                <a:lnTo>
                  <a:pt x="7507039" y="196118"/>
                </a:lnTo>
                <a:lnTo>
                  <a:pt x="7507411" y="195791"/>
                </a:lnTo>
                <a:cubicBezTo>
                  <a:pt x="7510172" y="195437"/>
                  <a:pt x="7513992" y="195787"/>
                  <a:pt x="7519570" y="197126"/>
                </a:cubicBezTo>
                <a:lnTo>
                  <a:pt x="7527542" y="199679"/>
                </a:lnTo>
                <a:lnTo>
                  <a:pt x="7614346" y="205507"/>
                </a:lnTo>
                <a:lnTo>
                  <a:pt x="7718744" y="202036"/>
                </a:lnTo>
                <a:cubicBezTo>
                  <a:pt x="7780965" y="210608"/>
                  <a:pt x="7835119" y="212839"/>
                  <a:pt x="7905407" y="227751"/>
                </a:cubicBezTo>
                <a:cubicBezTo>
                  <a:pt x="7967070" y="225346"/>
                  <a:pt x="8025467" y="246582"/>
                  <a:pt x="8090271" y="269724"/>
                </a:cubicBezTo>
                <a:cubicBezTo>
                  <a:pt x="8147130" y="284670"/>
                  <a:pt x="8181827" y="318792"/>
                  <a:pt x="8245834" y="315885"/>
                </a:cubicBezTo>
                <a:cubicBezTo>
                  <a:pt x="8246647" y="320745"/>
                  <a:pt x="8248859" y="325027"/>
                  <a:pt x="8252033" y="328877"/>
                </a:cubicBezTo>
                <a:lnTo>
                  <a:pt x="8263376" y="338720"/>
                </a:lnTo>
                <a:lnTo>
                  <a:pt x="8266075" y="338490"/>
                </a:lnTo>
                <a:cubicBezTo>
                  <a:pt x="8276151" y="339772"/>
                  <a:pt x="8280845" y="342420"/>
                  <a:pt x="8283149" y="345665"/>
                </a:cubicBezTo>
                <a:lnTo>
                  <a:pt x="8284276" y="350108"/>
                </a:lnTo>
                <a:lnTo>
                  <a:pt x="8295173" y="355931"/>
                </a:lnTo>
                <a:lnTo>
                  <a:pt x="8314432" y="369826"/>
                </a:lnTo>
                <a:lnTo>
                  <a:pt x="8320104" y="370152"/>
                </a:lnTo>
                <a:lnTo>
                  <a:pt x="8352372" y="387570"/>
                </a:lnTo>
                <a:lnTo>
                  <a:pt x="8353799" y="386730"/>
                </a:lnTo>
                <a:cubicBezTo>
                  <a:pt x="8357733" y="385247"/>
                  <a:pt x="8362024" y="384899"/>
                  <a:pt x="8367182" y="386924"/>
                </a:cubicBezTo>
                <a:lnTo>
                  <a:pt x="8490249" y="400966"/>
                </a:lnTo>
                <a:lnTo>
                  <a:pt x="8497594" y="404016"/>
                </a:lnTo>
                <a:lnTo>
                  <a:pt x="8497968" y="403837"/>
                </a:lnTo>
                <a:cubicBezTo>
                  <a:pt x="8500048" y="403987"/>
                  <a:pt x="8502649" y="404798"/>
                  <a:pt x="8506167" y="406575"/>
                </a:cubicBezTo>
                <a:lnTo>
                  <a:pt x="8510983" y="409576"/>
                </a:lnTo>
                <a:lnTo>
                  <a:pt x="8525230" y="415491"/>
                </a:lnTo>
                <a:lnTo>
                  <a:pt x="8596071" y="400649"/>
                </a:lnTo>
                <a:cubicBezTo>
                  <a:pt x="8639145" y="406126"/>
                  <a:pt x="8671609" y="389686"/>
                  <a:pt x="8707847" y="409221"/>
                </a:cubicBezTo>
                <a:cubicBezTo>
                  <a:pt x="8748197" y="414263"/>
                  <a:pt x="8719822" y="400602"/>
                  <a:pt x="8752444" y="411322"/>
                </a:cubicBezTo>
                <a:cubicBezTo>
                  <a:pt x="8789303" y="414879"/>
                  <a:pt x="8898034" y="429534"/>
                  <a:pt x="8928988" y="430554"/>
                </a:cubicBezTo>
                <a:cubicBezTo>
                  <a:pt x="8955520" y="410467"/>
                  <a:pt x="8954693" y="419415"/>
                  <a:pt x="8963048" y="427366"/>
                </a:cubicBezTo>
                <a:lnTo>
                  <a:pt x="8968011" y="425141"/>
                </a:lnTo>
                <a:lnTo>
                  <a:pt x="8974337" y="424441"/>
                </a:lnTo>
                <a:lnTo>
                  <a:pt x="8990394" y="427667"/>
                </a:lnTo>
                <a:lnTo>
                  <a:pt x="8996232" y="429728"/>
                </a:lnTo>
                <a:cubicBezTo>
                  <a:pt x="9000327" y="430831"/>
                  <a:pt x="9003146" y="431159"/>
                  <a:pt x="9005201" y="430939"/>
                </a:cubicBezTo>
                <a:lnTo>
                  <a:pt x="9005486" y="430699"/>
                </a:lnTo>
                <a:lnTo>
                  <a:pt x="9053453" y="433984"/>
                </a:lnTo>
                <a:cubicBezTo>
                  <a:pt x="9068117" y="420419"/>
                  <a:pt x="9112391" y="454853"/>
                  <a:pt x="9113812" y="425670"/>
                </a:cubicBezTo>
                <a:cubicBezTo>
                  <a:pt x="9130955" y="430499"/>
                  <a:pt x="9138865" y="443788"/>
                  <a:pt x="9137318" y="424304"/>
                </a:cubicBezTo>
                <a:cubicBezTo>
                  <a:pt x="9143084" y="425358"/>
                  <a:pt x="9147048" y="424266"/>
                  <a:pt x="9150210" y="422135"/>
                </a:cubicBezTo>
                <a:lnTo>
                  <a:pt x="9151232" y="421070"/>
                </a:lnTo>
                <a:lnTo>
                  <a:pt x="9189246" y="432272"/>
                </a:lnTo>
                <a:lnTo>
                  <a:pt x="9194810" y="441511"/>
                </a:lnTo>
                <a:lnTo>
                  <a:pt x="9231370" y="451590"/>
                </a:lnTo>
                <a:lnTo>
                  <a:pt x="9343052" y="503495"/>
                </a:lnTo>
                <a:cubicBezTo>
                  <a:pt x="9415432" y="508795"/>
                  <a:pt x="9518955" y="534921"/>
                  <a:pt x="9584507" y="549197"/>
                </a:cubicBezTo>
                <a:cubicBezTo>
                  <a:pt x="9602038" y="561809"/>
                  <a:pt x="9675059" y="570203"/>
                  <a:pt x="9728309" y="560617"/>
                </a:cubicBezTo>
                <a:lnTo>
                  <a:pt x="9847792" y="580824"/>
                </a:lnTo>
                <a:cubicBezTo>
                  <a:pt x="9888744" y="590649"/>
                  <a:pt x="9918983" y="587450"/>
                  <a:pt x="9960019" y="587592"/>
                </a:cubicBezTo>
                <a:cubicBezTo>
                  <a:pt x="9984397" y="592516"/>
                  <a:pt x="9998461" y="593006"/>
                  <a:pt x="10039240" y="603107"/>
                </a:cubicBezTo>
                <a:cubicBezTo>
                  <a:pt x="10046863" y="602184"/>
                  <a:pt x="10074570" y="603512"/>
                  <a:pt x="10082169" y="601443"/>
                </a:cubicBezTo>
                <a:lnTo>
                  <a:pt x="10126500" y="603538"/>
                </a:lnTo>
                <a:lnTo>
                  <a:pt x="10261101" y="615053"/>
                </a:lnTo>
                <a:cubicBezTo>
                  <a:pt x="10274744" y="622448"/>
                  <a:pt x="10323589" y="631514"/>
                  <a:pt x="10336855" y="624804"/>
                </a:cubicBezTo>
                <a:cubicBezTo>
                  <a:pt x="10347867" y="624959"/>
                  <a:pt x="10374830" y="633622"/>
                  <a:pt x="10383868" y="625415"/>
                </a:cubicBezTo>
                <a:cubicBezTo>
                  <a:pt x="10409284" y="632493"/>
                  <a:pt x="10436539" y="633300"/>
                  <a:pt x="10445984" y="629262"/>
                </a:cubicBezTo>
                <a:cubicBezTo>
                  <a:pt x="10473833" y="619395"/>
                  <a:pt x="10495464" y="632839"/>
                  <a:pt x="10519280" y="631320"/>
                </a:cubicBezTo>
                <a:cubicBezTo>
                  <a:pt x="10558606" y="636140"/>
                  <a:pt x="10616449" y="646751"/>
                  <a:pt x="10644619" y="651566"/>
                </a:cubicBezTo>
                <a:cubicBezTo>
                  <a:pt x="10707078" y="667239"/>
                  <a:pt x="10806649" y="700317"/>
                  <a:pt x="10857724" y="712684"/>
                </a:cubicBezTo>
                <a:cubicBezTo>
                  <a:pt x="10915291" y="725495"/>
                  <a:pt x="10885368" y="688933"/>
                  <a:pt x="10951063" y="725767"/>
                </a:cubicBezTo>
                <a:cubicBezTo>
                  <a:pt x="10982008" y="727705"/>
                  <a:pt x="11007787" y="723528"/>
                  <a:pt x="11030956" y="721011"/>
                </a:cubicBezTo>
                <a:cubicBezTo>
                  <a:pt x="11029909" y="706023"/>
                  <a:pt x="11057496" y="724188"/>
                  <a:pt x="11085938" y="723892"/>
                </a:cubicBezTo>
                <a:cubicBezTo>
                  <a:pt x="11102606" y="725362"/>
                  <a:pt x="11125909" y="729502"/>
                  <a:pt x="11143411" y="733141"/>
                </a:cubicBezTo>
                <a:cubicBezTo>
                  <a:pt x="11171652" y="736317"/>
                  <a:pt x="11164089" y="762276"/>
                  <a:pt x="11195087" y="732494"/>
                </a:cubicBezTo>
                <a:cubicBezTo>
                  <a:pt x="11221976" y="745071"/>
                  <a:pt x="11231916" y="754905"/>
                  <a:pt x="11273972" y="753513"/>
                </a:cubicBezTo>
                <a:cubicBezTo>
                  <a:pt x="11288331" y="764337"/>
                  <a:pt x="11354320" y="819231"/>
                  <a:pt x="11369715" y="813181"/>
                </a:cubicBezTo>
                <a:cubicBezTo>
                  <a:pt x="11408024" y="821140"/>
                  <a:pt x="11417570" y="873027"/>
                  <a:pt x="11462695" y="874654"/>
                </a:cubicBezTo>
                <a:cubicBezTo>
                  <a:pt x="11507338" y="891120"/>
                  <a:pt x="11468277" y="926374"/>
                  <a:pt x="11516473" y="928206"/>
                </a:cubicBezTo>
                <a:lnTo>
                  <a:pt x="11585369" y="1004898"/>
                </a:lnTo>
                <a:cubicBezTo>
                  <a:pt x="11627915" y="1047460"/>
                  <a:pt x="11688670" y="1023969"/>
                  <a:pt x="11712382" y="1047864"/>
                </a:cubicBezTo>
                <a:cubicBezTo>
                  <a:pt x="11736094" y="1071759"/>
                  <a:pt x="11860362" y="1135225"/>
                  <a:pt x="11894613" y="1148265"/>
                </a:cubicBezTo>
                <a:cubicBezTo>
                  <a:pt x="11928864" y="1161305"/>
                  <a:pt x="11872782" y="1124390"/>
                  <a:pt x="11917888" y="1126105"/>
                </a:cubicBezTo>
                <a:cubicBezTo>
                  <a:pt x="11967364" y="1138091"/>
                  <a:pt x="11978191" y="1115038"/>
                  <a:pt x="12080164" y="1090885"/>
                </a:cubicBezTo>
                <a:cubicBezTo>
                  <a:pt x="12093592" y="1092452"/>
                  <a:pt x="12126659" y="1037250"/>
                  <a:pt x="12140863" y="1035036"/>
                </a:cubicBezTo>
                <a:lnTo>
                  <a:pt x="12192002" y="1015838"/>
                </a:lnTo>
                <a:lnTo>
                  <a:pt x="12192002" y="1955549"/>
                </a:lnTo>
                <a:lnTo>
                  <a:pt x="12192000" y="1955549"/>
                </a:lnTo>
                <a:lnTo>
                  <a:pt x="12192000" y="2122526"/>
                </a:lnTo>
                <a:lnTo>
                  <a:pt x="0" y="2122526"/>
                </a:lnTo>
                <a:lnTo>
                  <a:pt x="0" y="1348327"/>
                </a:lnTo>
                <a:lnTo>
                  <a:pt x="2" y="1348327"/>
                </a:lnTo>
                <a:lnTo>
                  <a:pt x="2" y="592017"/>
                </a:lnTo>
                <a:lnTo>
                  <a:pt x="15526" y="586548"/>
                </a:lnTo>
                <a:cubicBezTo>
                  <a:pt x="35255" y="585160"/>
                  <a:pt x="72229" y="592802"/>
                  <a:pt x="118381" y="583692"/>
                </a:cubicBezTo>
                <a:lnTo>
                  <a:pt x="292435" y="531887"/>
                </a:lnTo>
                <a:cubicBezTo>
                  <a:pt x="333820" y="524854"/>
                  <a:pt x="366418" y="510849"/>
                  <a:pt x="404015" y="511191"/>
                </a:cubicBezTo>
                <a:cubicBezTo>
                  <a:pt x="415660" y="502454"/>
                  <a:pt x="428065" y="497716"/>
                  <a:pt x="445099" y="505368"/>
                </a:cubicBezTo>
                <a:cubicBezTo>
                  <a:pt x="473049" y="498059"/>
                  <a:pt x="549479" y="473644"/>
                  <a:pt x="571717" y="467338"/>
                </a:cubicBezTo>
                <a:lnTo>
                  <a:pt x="578535" y="467527"/>
                </a:lnTo>
                <a:cubicBezTo>
                  <a:pt x="582714" y="467117"/>
                  <a:pt x="586282" y="465474"/>
                  <a:pt x="596792" y="464875"/>
                </a:cubicBezTo>
                <a:cubicBezTo>
                  <a:pt x="618517" y="457289"/>
                  <a:pt x="688384" y="430106"/>
                  <a:pt x="708875" y="422017"/>
                </a:cubicBezTo>
                <a:cubicBezTo>
                  <a:pt x="714996" y="421315"/>
                  <a:pt x="718074" y="419183"/>
                  <a:pt x="719742" y="416340"/>
                </a:cubicBezTo>
                <a:cubicBezTo>
                  <a:pt x="719843" y="415919"/>
                  <a:pt x="719947" y="415498"/>
                  <a:pt x="720047" y="415078"/>
                </a:cubicBezTo>
                <a:lnTo>
                  <a:pt x="763053" y="414307"/>
                </a:lnTo>
                <a:lnTo>
                  <a:pt x="767901" y="412086"/>
                </a:lnTo>
                <a:lnTo>
                  <a:pt x="797041" y="414293"/>
                </a:lnTo>
                <a:lnTo>
                  <a:pt x="811506" y="413988"/>
                </a:lnTo>
                <a:lnTo>
                  <a:pt x="816809" y="416882"/>
                </a:lnTo>
                <a:cubicBezTo>
                  <a:pt x="821862" y="418352"/>
                  <a:pt x="828232" y="418327"/>
                  <a:pt x="837540" y="414918"/>
                </a:cubicBezTo>
                <a:lnTo>
                  <a:pt x="858269" y="416131"/>
                </a:lnTo>
                <a:cubicBezTo>
                  <a:pt x="864622" y="417683"/>
                  <a:pt x="943264" y="400945"/>
                  <a:pt x="948732" y="404293"/>
                </a:cubicBezTo>
                <a:cubicBezTo>
                  <a:pt x="1007438" y="402718"/>
                  <a:pt x="1078958" y="412604"/>
                  <a:pt x="1149979" y="406698"/>
                </a:cubicBezTo>
                <a:cubicBezTo>
                  <a:pt x="1264076" y="391985"/>
                  <a:pt x="1418281" y="371972"/>
                  <a:pt x="1496110" y="357263"/>
                </a:cubicBezTo>
                <a:cubicBezTo>
                  <a:pt x="1524373" y="323194"/>
                  <a:pt x="1569686" y="343349"/>
                  <a:pt x="1608669" y="331673"/>
                </a:cubicBezTo>
                <a:cubicBezTo>
                  <a:pt x="1628634" y="319376"/>
                  <a:pt x="1652708" y="325981"/>
                  <a:pt x="1675071" y="324776"/>
                </a:cubicBezTo>
                <a:cubicBezTo>
                  <a:pt x="1696661" y="320902"/>
                  <a:pt x="1719608" y="311993"/>
                  <a:pt x="1738204" y="308427"/>
                </a:cubicBezTo>
                <a:lnTo>
                  <a:pt x="1786655" y="303376"/>
                </a:lnTo>
                <a:cubicBezTo>
                  <a:pt x="1814690" y="308462"/>
                  <a:pt x="1843563" y="316239"/>
                  <a:pt x="1873080" y="330998"/>
                </a:cubicBezTo>
                <a:cubicBezTo>
                  <a:pt x="1885328" y="340074"/>
                  <a:pt x="1907076" y="340787"/>
                  <a:pt x="1921650" y="332593"/>
                </a:cubicBezTo>
                <a:cubicBezTo>
                  <a:pt x="1924160" y="331181"/>
                  <a:pt x="1926358" y="329554"/>
                  <a:pt x="1928172" y="327762"/>
                </a:cubicBezTo>
                <a:cubicBezTo>
                  <a:pt x="1964849" y="349443"/>
                  <a:pt x="1978703" y="334060"/>
                  <a:pt x="1997356" y="349707"/>
                </a:cubicBezTo>
                <a:cubicBezTo>
                  <a:pt x="2045552" y="350382"/>
                  <a:pt x="2077539" y="328078"/>
                  <a:pt x="2094665" y="341687"/>
                </a:cubicBezTo>
                <a:cubicBezTo>
                  <a:pt x="2129868" y="337565"/>
                  <a:pt x="2171836" y="328633"/>
                  <a:pt x="2208578" y="324976"/>
                </a:cubicBezTo>
                <a:cubicBezTo>
                  <a:pt x="2233182" y="323400"/>
                  <a:pt x="2276000" y="319205"/>
                  <a:pt x="2315112" y="319743"/>
                </a:cubicBezTo>
                <a:cubicBezTo>
                  <a:pt x="2354027" y="341739"/>
                  <a:pt x="2411581" y="311650"/>
                  <a:pt x="2443255" y="328210"/>
                </a:cubicBezTo>
                <a:lnTo>
                  <a:pt x="2568028" y="342111"/>
                </a:lnTo>
                <a:cubicBezTo>
                  <a:pt x="2608701" y="337537"/>
                  <a:pt x="2582516" y="375805"/>
                  <a:pt x="2646527" y="315870"/>
                </a:cubicBezTo>
                <a:cubicBezTo>
                  <a:pt x="2717602" y="329320"/>
                  <a:pt x="2719299" y="298751"/>
                  <a:pt x="2781569" y="326406"/>
                </a:cubicBezTo>
                <a:lnTo>
                  <a:pt x="3030291" y="348227"/>
                </a:lnTo>
                <a:cubicBezTo>
                  <a:pt x="3072289" y="343635"/>
                  <a:pt x="3082691" y="349641"/>
                  <a:pt x="3142556" y="350870"/>
                </a:cubicBezTo>
                <a:cubicBezTo>
                  <a:pt x="3203390" y="348332"/>
                  <a:pt x="3209724" y="356304"/>
                  <a:pt x="3262356" y="358645"/>
                </a:cubicBezTo>
                <a:cubicBezTo>
                  <a:pt x="3295546" y="360921"/>
                  <a:pt x="3336380" y="362051"/>
                  <a:pt x="3341698" y="364522"/>
                </a:cubicBezTo>
                <a:lnTo>
                  <a:pt x="3344026" y="363547"/>
                </a:lnTo>
                <a:cubicBezTo>
                  <a:pt x="3353997" y="361853"/>
                  <a:pt x="3359859" y="362931"/>
                  <a:pt x="3363888" y="365229"/>
                </a:cubicBezTo>
                <a:lnTo>
                  <a:pt x="3400728" y="382181"/>
                </a:lnTo>
                <a:lnTo>
                  <a:pt x="3473223" y="370133"/>
                </a:lnTo>
                <a:cubicBezTo>
                  <a:pt x="3488625" y="364503"/>
                  <a:pt x="3513943" y="370768"/>
                  <a:pt x="3536135" y="366472"/>
                </a:cubicBezTo>
                <a:cubicBezTo>
                  <a:pt x="3549392" y="369181"/>
                  <a:pt x="3571626" y="354982"/>
                  <a:pt x="3585978" y="356773"/>
                </a:cubicBezTo>
                <a:lnTo>
                  <a:pt x="3594501" y="357463"/>
                </a:lnTo>
                <a:lnTo>
                  <a:pt x="3594736" y="357194"/>
                </a:lnTo>
                <a:cubicBezTo>
                  <a:pt x="3596729" y="356739"/>
                  <a:pt x="3599583" y="356739"/>
                  <a:pt x="3603855" y="357358"/>
                </a:cubicBezTo>
                <a:lnTo>
                  <a:pt x="3610035" y="358720"/>
                </a:lnTo>
                <a:lnTo>
                  <a:pt x="3682513" y="326449"/>
                </a:lnTo>
                <a:cubicBezTo>
                  <a:pt x="3725132" y="319209"/>
                  <a:pt x="3741010" y="317232"/>
                  <a:pt x="3789760" y="302526"/>
                </a:cubicBezTo>
                <a:cubicBezTo>
                  <a:pt x="3829631" y="295662"/>
                  <a:pt x="3861095" y="281792"/>
                  <a:pt x="3897275" y="282288"/>
                </a:cubicBezTo>
                <a:cubicBezTo>
                  <a:pt x="3908538" y="273598"/>
                  <a:pt x="3920509" y="268909"/>
                  <a:pt x="3936846" y="276633"/>
                </a:cubicBezTo>
                <a:cubicBezTo>
                  <a:pt x="3972980" y="267440"/>
                  <a:pt x="3976670" y="252111"/>
                  <a:pt x="4004538" y="259176"/>
                </a:cubicBezTo>
                <a:cubicBezTo>
                  <a:pt x="4016877" y="233368"/>
                  <a:pt x="4021427" y="241744"/>
                  <a:pt x="4033778" y="246608"/>
                </a:cubicBezTo>
                <a:lnTo>
                  <a:pt x="4035363" y="246843"/>
                </a:lnTo>
                <a:lnTo>
                  <a:pt x="4036996" y="243176"/>
                </a:lnTo>
                <a:lnTo>
                  <a:pt x="4042364" y="240742"/>
                </a:lnTo>
                <a:lnTo>
                  <a:pt x="4058954" y="239121"/>
                </a:lnTo>
                <a:lnTo>
                  <a:pt x="4065510" y="239339"/>
                </a:lnTo>
                <a:cubicBezTo>
                  <a:pt x="4069909" y="239180"/>
                  <a:pt x="4072681" y="238679"/>
                  <a:pt x="4074427" y="237895"/>
                </a:cubicBezTo>
                <a:cubicBezTo>
                  <a:pt x="4074466" y="237796"/>
                  <a:pt x="4074507" y="237697"/>
                  <a:pt x="4074546" y="237596"/>
                </a:cubicBezTo>
                <a:lnTo>
                  <a:pt x="4083097" y="236761"/>
                </a:lnTo>
                <a:cubicBezTo>
                  <a:pt x="4099102" y="230874"/>
                  <a:pt x="4124720" y="217294"/>
                  <a:pt x="4142745" y="210228"/>
                </a:cubicBezTo>
                <a:cubicBezTo>
                  <a:pt x="4161277" y="209757"/>
                  <a:pt x="4204215" y="211652"/>
                  <a:pt x="4191248" y="194363"/>
                </a:cubicBezTo>
                <a:cubicBezTo>
                  <a:pt x="4197143" y="193685"/>
                  <a:pt x="4200119" y="191566"/>
                  <a:pt x="4201744" y="188729"/>
                </a:cubicBezTo>
                <a:cubicBezTo>
                  <a:pt x="4201845" y="188309"/>
                  <a:pt x="4201947" y="187890"/>
                  <a:pt x="4202048" y="187470"/>
                </a:cubicBezTo>
                <a:lnTo>
                  <a:pt x="4248116" y="184675"/>
                </a:lnTo>
                <a:lnTo>
                  <a:pt x="4276141" y="186999"/>
                </a:lnTo>
                <a:lnTo>
                  <a:pt x="4290062" y="186753"/>
                </a:lnTo>
                <a:lnTo>
                  <a:pt x="4295143" y="189670"/>
                </a:lnTo>
                <a:cubicBezTo>
                  <a:pt x="4299996" y="191161"/>
                  <a:pt x="4306126" y="191162"/>
                  <a:pt x="4315108" y="187791"/>
                </a:cubicBezTo>
                <a:lnTo>
                  <a:pt x="4316965" y="186450"/>
                </a:lnTo>
                <a:lnTo>
                  <a:pt x="4362875" y="193065"/>
                </a:lnTo>
                <a:cubicBezTo>
                  <a:pt x="4368977" y="194642"/>
                  <a:pt x="4423306" y="188348"/>
                  <a:pt x="4428542" y="191719"/>
                </a:cubicBezTo>
                <a:cubicBezTo>
                  <a:pt x="4462662" y="194921"/>
                  <a:pt x="4457822" y="194180"/>
                  <a:pt x="4515813" y="181068"/>
                </a:cubicBezTo>
                <a:cubicBezTo>
                  <a:pt x="4524746" y="178930"/>
                  <a:pt x="4680151" y="178122"/>
                  <a:pt x="4715526" y="171166"/>
                </a:cubicBezTo>
                <a:cubicBezTo>
                  <a:pt x="4741916" y="171832"/>
                  <a:pt x="4677963" y="180680"/>
                  <a:pt x="4762447" y="162678"/>
                </a:cubicBezTo>
                <a:cubicBezTo>
                  <a:pt x="4784109" y="162698"/>
                  <a:pt x="4806742" y="151552"/>
                  <a:pt x="4840439" y="134910"/>
                </a:cubicBezTo>
                <a:cubicBezTo>
                  <a:pt x="4916356" y="97503"/>
                  <a:pt x="4937025" y="110510"/>
                  <a:pt x="5011513" y="110893"/>
                </a:cubicBezTo>
                <a:cubicBezTo>
                  <a:pt x="5038947" y="76939"/>
                  <a:pt x="5028196" y="106028"/>
                  <a:pt x="5065790" y="94512"/>
                </a:cubicBezTo>
                <a:cubicBezTo>
                  <a:pt x="5064856" y="121900"/>
                  <a:pt x="5108319" y="72464"/>
                  <a:pt x="5121659" y="101083"/>
                </a:cubicBezTo>
                <a:cubicBezTo>
                  <a:pt x="5128079" y="98081"/>
                  <a:pt x="5133876" y="94270"/>
                  <a:pt x="5139595" y="90230"/>
                </a:cubicBezTo>
                <a:lnTo>
                  <a:pt x="5142598" y="88129"/>
                </a:lnTo>
                <a:lnTo>
                  <a:pt x="5156554" y="84729"/>
                </a:lnTo>
                <a:lnTo>
                  <a:pt x="5174660" y="77506"/>
                </a:lnTo>
                <a:lnTo>
                  <a:pt x="5222961" y="74516"/>
                </a:lnTo>
                <a:cubicBezTo>
                  <a:pt x="5230550" y="71886"/>
                  <a:pt x="5251598" y="63576"/>
                  <a:pt x="5261763" y="63392"/>
                </a:cubicBezTo>
                <a:lnTo>
                  <a:pt x="5381667" y="42975"/>
                </a:lnTo>
                <a:cubicBezTo>
                  <a:pt x="5391827" y="39989"/>
                  <a:pt x="5429368" y="35305"/>
                  <a:pt x="5432760" y="25273"/>
                </a:cubicBezTo>
                <a:cubicBezTo>
                  <a:pt x="5439009" y="12982"/>
                  <a:pt x="5478134" y="27048"/>
                  <a:pt x="5470905" y="14020"/>
                </a:cubicBezTo>
                <a:lnTo>
                  <a:pt x="562696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48F92359-2883-4C1D-972D-BF52F3F41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906504"/>
            <a:ext cx="12192000" cy="1951997"/>
          </a:xfrm>
          <a:custGeom>
            <a:avLst/>
            <a:gdLst>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285754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74735 w 12192002"/>
              <a:gd name="connsiteY94" fmla="*/ 1132363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12382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2192002" h="2122526">
                <a:moveTo>
                  <a:pt x="5626960" y="0"/>
                </a:moveTo>
                <a:lnTo>
                  <a:pt x="5758918" y="1023"/>
                </a:lnTo>
                <a:lnTo>
                  <a:pt x="5957375" y="16715"/>
                </a:lnTo>
                <a:cubicBezTo>
                  <a:pt x="5970127" y="20033"/>
                  <a:pt x="5998679" y="20946"/>
                  <a:pt x="6010090" y="20359"/>
                </a:cubicBezTo>
                <a:lnTo>
                  <a:pt x="6041282" y="15266"/>
                </a:lnTo>
                <a:lnTo>
                  <a:pt x="6048637" y="6917"/>
                </a:lnTo>
                <a:lnTo>
                  <a:pt x="6068529" y="7600"/>
                </a:lnTo>
                <a:lnTo>
                  <a:pt x="6073847" y="6063"/>
                </a:lnTo>
                <a:cubicBezTo>
                  <a:pt x="6090539" y="9219"/>
                  <a:pt x="6128055" y="22767"/>
                  <a:pt x="6168673" y="26525"/>
                </a:cubicBezTo>
                <a:cubicBezTo>
                  <a:pt x="6209291" y="30283"/>
                  <a:pt x="6297550" y="13090"/>
                  <a:pt x="6317559" y="28612"/>
                </a:cubicBezTo>
                <a:cubicBezTo>
                  <a:pt x="6409695" y="55045"/>
                  <a:pt x="6472153" y="31322"/>
                  <a:pt x="6549454" y="75412"/>
                </a:cubicBezTo>
                <a:cubicBezTo>
                  <a:pt x="6628105" y="80632"/>
                  <a:pt x="6649105" y="94733"/>
                  <a:pt x="6708221" y="104188"/>
                </a:cubicBezTo>
                <a:cubicBezTo>
                  <a:pt x="6787988" y="118277"/>
                  <a:pt x="6871921" y="137351"/>
                  <a:pt x="6904145" y="132143"/>
                </a:cubicBezTo>
                <a:cubicBezTo>
                  <a:pt x="6943644" y="126545"/>
                  <a:pt x="6937527" y="150711"/>
                  <a:pt x="7018495" y="161649"/>
                </a:cubicBezTo>
                <a:cubicBezTo>
                  <a:pt x="7050188" y="159320"/>
                  <a:pt x="7061147" y="160297"/>
                  <a:pt x="7096987" y="161275"/>
                </a:cubicBezTo>
                <a:lnTo>
                  <a:pt x="7170807" y="173503"/>
                </a:lnTo>
                <a:cubicBezTo>
                  <a:pt x="7184505" y="172489"/>
                  <a:pt x="7192111" y="174628"/>
                  <a:pt x="7197003" y="178151"/>
                </a:cubicBezTo>
                <a:lnTo>
                  <a:pt x="7201101" y="183509"/>
                </a:lnTo>
                <a:lnTo>
                  <a:pt x="7218559" y="188059"/>
                </a:lnTo>
                <a:lnTo>
                  <a:pt x="7310852" y="213308"/>
                </a:lnTo>
                <a:lnTo>
                  <a:pt x="7312179" y="211866"/>
                </a:lnTo>
                <a:cubicBezTo>
                  <a:pt x="7333989" y="206326"/>
                  <a:pt x="7374788" y="205221"/>
                  <a:pt x="7405390" y="202271"/>
                </a:cubicBezTo>
                <a:cubicBezTo>
                  <a:pt x="7422527" y="207464"/>
                  <a:pt x="7476985" y="190048"/>
                  <a:pt x="7495794" y="194166"/>
                </a:cubicBezTo>
                <a:lnTo>
                  <a:pt x="7507039" y="196118"/>
                </a:lnTo>
                <a:lnTo>
                  <a:pt x="7507411" y="195791"/>
                </a:lnTo>
                <a:cubicBezTo>
                  <a:pt x="7510172" y="195437"/>
                  <a:pt x="7513992" y="195787"/>
                  <a:pt x="7519570" y="197126"/>
                </a:cubicBezTo>
                <a:lnTo>
                  <a:pt x="7527542" y="199679"/>
                </a:lnTo>
                <a:lnTo>
                  <a:pt x="7614346" y="205507"/>
                </a:lnTo>
                <a:lnTo>
                  <a:pt x="7718744" y="202036"/>
                </a:lnTo>
                <a:cubicBezTo>
                  <a:pt x="7780965" y="210608"/>
                  <a:pt x="7835119" y="212839"/>
                  <a:pt x="7905407" y="227751"/>
                </a:cubicBezTo>
                <a:cubicBezTo>
                  <a:pt x="7967070" y="225346"/>
                  <a:pt x="8025467" y="246582"/>
                  <a:pt x="8090271" y="269724"/>
                </a:cubicBezTo>
                <a:cubicBezTo>
                  <a:pt x="8147130" y="284670"/>
                  <a:pt x="8181827" y="318792"/>
                  <a:pt x="8245834" y="315885"/>
                </a:cubicBezTo>
                <a:cubicBezTo>
                  <a:pt x="8246647" y="320745"/>
                  <a:pt x="8248859" y="325027"/>
                  <a:pt x="8252033" y="328877"/>
                </a:cubicBezTo>
                <a:lnTo>
                  <a:pt x="8263376" y="338720"/>
                </a:lnTo>
                <a:lnTo>
                  <a:pt x="8266075" y="338490"/>
                </a:lnTo>
                <a:cubicBezTo>
                  <a:pt x="8276151" y="339772"/>
                  <a:pt x="8280845" y="342420"/>
                  <a:pt x="8283149" y="345665"/>
                </a:cubicBezTo>
                <a:lnTo>
                  <a:pt x="8284276" y="350108"/>
                </a:lnTo>
                <a:lnTo>
                  <a:pt x="8295173" y="355931"/>
                </a:lnTo>
                <a:lnTo>
                  <a:pt x="8314432" y="369826"/>
                </a:lnTo>
                <a:lnTo>
                  <a:pt x="8320104" y="370152"/>
                </a:lnTo>
                <a:lnTo>
                  <a:pt x="8352372" y="387570"/>
                </a:lnTo>
                <a:lnTo>
                  <a:pt x="8353799" y="386730"/>
                </a:lnTo>
                <a:cubicBezTo>
                  <a:pt x="8357733" y="385247"/>
                  <a:pt x="8362024" y="384899"/>
                  <a:pt x="8367182" y="386924"/>
                </a:cubicBezTo>
                <a:lnTo>
                  <a:pt x="8490249" y="400966"/>
                </a:lnTo>
                <a:lnTo>
                  <a:pt x="8497594" y="404016"/>
                </a:lnTo>
                <a:lnTo>
                  <a:pt x="8497968" y="403837"/>
                </a:lnTo>
                <a:cubicBezTo>
                  <a:pt x="8500048" y="403987"/>
                  <a:pt x="8502649" y="404798"/>
                  <a:pt x="8506167" y="406575"/>
                </a:cubicBezTo>
                <a:lnTo>
                  <a:pt x="8510983" y="409576"/>
                </a:lnTo>
                <a:lnTo>
                  <a:pt x="8525230" y="415491"/>
                </a:lnTo>
                <a:lnTo>
                  <a:pt x="8596071" y="400649"/>
                </a:lnTo>
                <a:cubicBezTo>
                  <a:pt x="8639145" y="406126"/>
                  <a:pt x="8671609" y="389686"/>
                  <a:pt x="8707847" y="409221"/>
                </a:cubicBezTo>
                <a:cubicBezTo>
                  <a:pt x="8748197" y="414263"/>
                  <a:pt x="8719822" y="400602"/>
                  <a:pt x="8752444" y="411322"/>
                </a:cubicBezTo>
                <a:cubicBezTo>
                  <a:pt x="8789303" y="414879"/>
                  <a:pt x="8898034" y="429534"/>
                  <a:pt x="8928988" y="430554"/>
                </a:cubicBezTo>
                <a:cubicBezTo>
                  <a:pt x="8955520" y="410467"/>
                  <a:pt x="8954693" y="419415"/>
                  <a:pt x="8963048" y="427366"/>
                </a:cubicBezTo>
                <a:lnTo>
                  <a:pt x="8968011" y="425141"/>
                </a:lnTo>
                <a:lnTo>
                  <a:pt x="8974337" y="424441"/>
                </a:lnTo>
                <a:lnTo>
                  <a:pt x="8990394" y="427667"/>
                </a:lnTo>
                <a:lnTo>
                  <a:pt x="8996232" y="429728"/>
                </a:lnTo>
                <a:cubicBezTo>
                  <a:pt x="9000327" y="430831"/>
                  <a:pt x="9003146" y="431159"/>
                  <a:pt x="9005201" y="430939"/>
                </a:cubicBezTo>
                <a:lnTo>
                  <a:pt x="9005486" y="430699"/>
                </a:lnTo>
                <a:lnTo>
                  <a:pt x="9053453" y="433984"/>
                </a:lnTo>
                <a:cubicBezTo>
                  <a:pt x="9068117" y="420419"/>
                  <a:pt x="9112391" y="454853"/>
                  <a:pt x="9113812" y="425670"/>
                </a:cubicBezTo>
                <a:cubicBezTo>
                  <a:pt x="9130955" y="430499"/>
                  <a:pt x="9138865" y="443788"/>
                  <a:pt x="9137318" y="424304"/>
                </a:cubicBezTo>
                <a:cubicBezTo>
                  <a:pt x="9143084" y="425358"/>
                  <a:pt x="9147048" y="424266"/>
                  <a:pt x="9150210" y="422135"/>
                </a:cubicBezTo>
                <a:lnTo>
                  <a:pt x="9151232" y="421070"/>
                </a:lnTo>
                <a:lnTo>
                  <a:pt x="9189246" y="432272"/>
                </a:lnTo>
                <a:lnTo>
                  <a:pt x="9194810" y="441511"/>
                </a:lnTo>
                <a:lnTo>
                  <a:pt x="9231370" y="451590"/>
                </a:lnTo>
                <a:lnTo>
                  <a:pt x="9343052" y="503495"/>
                </a:lnTo>
                <a:cubicBezTo>
                  <a:pt x="9415432" y="508795"/>
                  <a:pt x="9518955" y="534921"/>
                  <a:pt x="9584507" y="549197"/>
                </a:cubicBezTo>
                <a:cubicBezTo>
                  <a:pt x="9602038" y="561809"/>
                  <a:pt x="9675059" y="570203"/>
                  <a:pt x="9728309" y="560617"/>
                </a:cubicBezTo>
                <a:lnTo>
                  <a:pt x="9847792" y="580824"/>
                </a:lnTo>
                <a:cubicBezTo>
                  <a:pt x="9888744" y="590649"/>
                  <a:pt x="9918983" y="587450"/>
                  <a:pt x="9960019" y="587592"/>
                </a:cubicBezTo>
                <a:cubicBezTo>
                  <a:pt x="9984397" y="592516"/>
                  <a:pt x="9998461" y="593006"/>
                  <a:pt x="10039240" y="603107"/>
                </a:cubicBezTo>
                <a:cubicBezTo>
                  <a:pt x="10046863" y="602184"/>
                  <a:pt x="10074570" y="603512"/>
                  <a:pt x="10082169" y="601443"/>
                </a:cubicBezTo>
                <a:lnTo>
                  <a:pt x="10126500" y="603538"/>
                </a:lnTo>
                <a:lnTo>
                  <a:pt x="10261101" y="615053"/>
                </a:lnTo>
                <a:cubicBezTo>
                  <a:pt x="10274744" y="622448"/>
                  <a:pt x="10323589" y="631514"/>
                  <a:pt x="10336855" y="624804"/>
                </a:cubicBezTo>
                <a:cubicBezTo>
                  <a:pt x="10347867" y="624959"/>
                  <a:pt x="10374830" y="633622"/>
                  <a:pt x="10383868" y="625415"/>
                </a:cubicBezTo>
                <a:cubicBezTo>
                  <a:pt x="10409284" y="632493"/>
                  <a:pt x="10436539" y="633300"/>
                  <a:pt x="10445984" y="629262"/>
                </a:cubicBezTo>
                <a:cubicBezTo>
                  <a:pt x="10473833" y="619395"/>
                  <a:pt x="10495464" y="632839"/>
                  <a:pt x="10519280" y="631320"/>
                </a:cubicBezTo>
                <a:cubicBezTo>
                  <a:pt x="10558606" y="636140"/>
                  <a:pt x="10616449" y="646751"/>
                  <a:pt x="10644619" y="651566"/>
                </a:cubicBezTo>
                <a:cubicBezTo>
                  <a:pt x="10707078" y="667239"/>
                  <a:pt x="10806649" y="700317"/>
                  <a:pt x="10857724" y="712684"/>
                </a:cubicBezTo>
                <a:cubicBezTo>
                  <a:pt x="10915291" y="725495"/>
                  <a:pt x="10885368" y="688933"/>
                  <a:pt x="10951063" y="725767"/>
                </a:cubicBezTo>
                <a:cubicBezTo>
                  <a:pt x="10982008" y="727705"/>
                  <a:pt x="11007787" y="723528"/>
                  <a:pt x="11030956" y="721011"/>
                </a:cubicBezTo>
                <a:cubicBezTo>
                  <a:pt x="11029909" y="706023"/>
                  <a:pt x="11057496" y="724188"/>
                  <a:pt x="11085938" y="723892"/>
                </a:cubicBezTo>
                <a:cubicBezTo>
                  <a:pt x="11102606" y="725362"/>
                  <a:pt x="11125909" y="729502"/>
                  <a:pt x="11143411" y="733141"/>
                </a:cubicBezTo>
                <a:cubicBezTo>
                  <a:pt x="11171652" y="736317"/>
                  <a:pt x="11164089" y="762276"/>
                  <a:pt x="11195087" y="732494"/>
                </a:cubicBezTo>
                <a:cubicBezTo>
                  <a:pt x="11221976" y="745071"/>
                  <a:pt x="11231916" y="754905"/>
                  <a:pt x="11273972" y="753513"/>
                </a:cubicBezTo>
                <a:cubicBezTo>
                  <a:pt x="11288331" y="764337"/>
                  <a:pt x="11354320" y="819231"/>
                  <a:pt x="11369715" y="813181"/>
                </a:cubicBezTo>
                <a:cubicBezTo>
                  <a:pt x="11408024" y="821140"/>
                  <a:pt x="11417570" y="873027"/>
                  <a:pt x="11462695" y="874654"/>
                </a:cubicBezTo>
                <a:cubicBezTo>
                  <a:pt x="11507338" y="891120"/>
                  <a:pt x="11468277" y="926374"/>
                  <a:pt x="11516473" y="928206"/>
                </a:cubicBezTo>
                <a:lnTo>
                  <a:pt x="11585369" y="1004898"/>
                </a:lnTo>
                <a:cubicBezTo>
                  <a:pt x="11627915" y="1047460"/>
                  <a:pt x="11688670" y="1023969"/>
                  <a:pt x="11712382" y="1047864"/>
                </a:cubicBezTo>
                <a:cubicBezTo>
                  <a:pt x="11736094" y="1071759"/>
                  <a:pt x="11860362" y="1135225"/>
                  <a:pt x="11894613" y="1148265"/>
                </a:cubicBezTo>
                <a:cubicBezTo>
                  <a:pt x="11928864" y="1161305"/>
                  <a:pt x="11872782" y="1124390"/>
                  <a:pt x="11917888" y="1126105"/>
                </a:cubicBezTo>
                <a:cubicBezTo>
                  <a:pt x="11967364" y="1138091"/>
                  <a:pt x="11978191" y="1115038"/>
                  <a:pt x="12080164" y="1090885"/>
                </a:cubicBezTo>
                <a:cubicBezTo>
                  <a:pt x="12093592" y="1092452"/>
                  <a:pt x="12126659" y="1037250"/>
                  <a:pt x="12140863" y="1035036"/>
                </a:cubicBezTo>
                <a:lnTo>
                  <a:pt x="12192002" y="1015838"/>
                </a:lnTo>
                <a:lnTo>
                  <a:pt x="12192002" y="1955549"/>
                </a:lnTo>
                <a:lnTo>
                  <a:pt x="12192000" y="1955549"/>
                </a:lnTo>
                <a:lnTo>
                  <a:pt x="12192000" y="2122526"/>
                </a:lnTo>
                <a:lnTo>
                  <a:pt x="0" y="2122526"/>
                </a:lnTo>
                <a:lnTo>
                  <a:pt x="0" y="1348327"/>
                </a:lnTo>
                <a:lnTo>
                  <a:pt x="2" y="1348327"/>
                </a:lnTo>
                <a:lnTo>
                  <a:pt x="2" y="592017"/>
                </a:lnTo>
                <a:lnTo>
                  <a:pt x="15526" y="586548"/>
                </a:lnTo>
                <a:cubicBezTo>
                  <a:pt x="35255" y="585160"/>
                  <a:pt x="72229" y="592802"/>
                  <a:pt x="118381" y="583692"/>
                </a:cubicBezTo>
                <a:lnTo>
                  <a:pt x="292435" y="531887"/>
                </a:lnTo>
                <a:cubicBezTo>
                  <a:pt x="333820" y="524854"/>
                  <a:pt x="366418" y="510849"/>
                  <a:pt x="404015" y="511191"/>
                </a:cubicBezTo>
                <a:cubicBezTo>
                  <a:pt x="415660" y="502454"/>
                  <a:pt x="428065" y="497716"/>
                  <a:pt x="445099" y="505368"/>
                </a:cubicBezTo>
                <a:cubicBezTo>
                  <a:pt x="473049" y="498059"/>
                  <a:pt x="549479" y="473644"/>
                  <a:pt x="571717" y="467338"/>
                </a:cubicBezTo>
                <a:lnTo>
                  <a:pt x="578535" y="467527"/>
                </a:lnTo>
                <a:cubicBezTo>
                  <a:pt x="582714" y="467117"/>
                  <a:pt x="586282" y="465474"/>
                  <a:pt x="596792" y="464875"/>
                </a:cubicBezTo>
                <a:cubicBezTo>
                  <a:pt x="618517" y="457289"/>
                  <a:pt x="688384" y="430106"/>
                  <a:pt x="708875" y="422017"/>
                </a:cubicBezTo>
                <a:cubicBezTo>
                  <a:pt x="714996" y="421315"/>
                  <a:pt x="718074" y="419183"/>
                  <a:pt x="719742" y="416340"/>
                </a:cubicBezTo>
                <a:cubicBezTo>
                  <a:pt x="719843" y="415919"/>
                  <a:pt x="719947" y="415498"/>
                  <a:pt x="720047" y="415078"/>
                </a:cubicBezTo>
                <a:lnTo>
                  <a:pt x="763053" y="414307"/>
                </a:lnTo>
                <a:lnTo>
                  <a:pt x="767901" y="412086"/>
                </a:lnTo>
                <a:lnTo>
                  <a:pt x="797041" y="414293"/>
                </a:lnTo>
                <a:lnTo>
                  <a:pt x="811506" y="413988"/>
                </a:lnTo>
                <a:lnTo>
                  <a:pt x="816809" y="416882"/>
                </a:lnTo>
                <a:cubicBezTo>
                  <a:pt x="821862" y="418352"/>
                  <a:pt x="828232" y="418327"/>
                  <a:pt x="837540" y="414918"/>
                </a:cubicBezTo>
                <a:lnTo>
                  <a:pt x="858269" y="416131"/>
                </a:lnTo>
                <a:cubicBezTo>
                  <a:pt x="864622" y="417683"/>
                  <a:pt x="943264" y="400945"/>
                  <a:pt x="948732" y="404293"/>
                </a:cubicBezTo>
                <a:cubicBezTo>
                  <a:pt x="1007438" y="402718"/>
                  <a:pt x="1078958" y="412604"/>
                  <a:pt x="1149979" y="406698"/>
                </a:cubicBezTo>
                <a:cubicBezTo>
                  <a:pt x="1264076" y="391985"/>
                  <a:pt x="1418281" y="371972"/>
                  <a:pt x="1496110" y="357263"/>
                </a:cubicBezTo>
                <a:cubicBezTo>
                  <a:pt x="1524373" y="323194"/>
                  <a:pt x="1569686" y="343349"/>
                  <a:pt x="1608669" y="331673"/>
                </a:cubicBezTo>
                <a:cubicBezTo>
                  <a:pt x="1628634" y="319376"/>
                  <a:pt x="1652708" y="325981"/>
                  <a:pt x="1675071" y="324776"/>
                </a:cubicBezTo>
                <a:cubicBezTo>
                  <a:pt x="1696661" y="320902"/>
                  <a:pt x="1719608" y="311993"/>
                  <a:pt x="1738204" y="308427"/>
                </a:cubicBezTo>
                <a:lnTo>
                  <a:pt x="1786655" y="303376"/>
                </a:lnTo>
                <a:cubicBezTo>
                  <a:pt x="1814690" y="308462"/>
                  <a:pt x="1843563" y="316239"/>
                  <a:pt x="1873080" y="330998"/>
                </a:cubicBezTo>
                <a:cubicBezTo>
                  <a:pt x="1885328" y="340074"/>
                  <a:pt x="1907076" y="340787"/>
                  <a:pt x="1921650" y="332593"/>
                </a:cubicBezTo>
                <a:cubicBezTo>
                  <a:pt x="1924160" y="331181"/>
                  <a:pt x="1926358" y="329554"/>
                  <a:pt x="1928172" y="327762"/>
                </a:cubicBezTo>
                <a:cubicBezTo>
                  <a:pt x="1964849" y="349443"/>
                  <a:pt x="1978703" y="334060"/>
                  <a:pt x="1997356" y="349707"/>
                </a:cubicBezTo>
                <a:cubicBezTo>
                  <a:pt x="2045552" y="350382"/>
                  <a:pt x="2077539" y="328078"/>
                  <a:pt x="2094665" y="341687"/>
                </a:cubicBezTo>
                <a:cubicBezTo>
                  <a:pt x="2129868" y="337565"/>
                  <a:pt x="2171836" y="328633"/>
                  <a:pt x="2208578" y="324976"/>
                </a:cubicBezTo>
                <a:cubicBezTo>
                  <a:pt x="2233182" y="323400"/>
                  <a:pt x="2276000" y="319205"/>
                  <a:pt x="2315112" y="319743"/>
                </a:cubicBezTo>
                <a:cubicBezTo>
                  <a:pt x="2354027" y="341739"/>
                  <a:pt x="2411581" y="311650"/>
                  <a:pt x="2443255" y="328210"/>
                </a:cubicBezTo>
                <a:lnTo>
                  <a:pt x="2568028" y="342111"/>
                </a:lnTo>
                <a:cubicBezTo>
                  <a:pt x="2608701" y="337537"/>
                  <a:pt x="2582516" y="375805"/>
                  <a:pt x="2646527" y="315870"/>
                </a:cubicBezTo>
                <a:cubicBezTo>
                  <a:pt x="2717602" y="329320"/>
                  <a:pt x="2719299" y="298751"/>
                  <a:pt x="2781569" y="326406"/>
                </a:cubicBezTo>
                <a:lnTo>
                  <a:pt x="3030291" y="348227"/>
                </a:lnTo>
                <a:cubicBezTo>
                  <a:pt x="3072289" y="343635"/>
                  <a:pt x="3082691" y="349641"/>
                  <a:pt x="3142556" y="350870"/>
                </a:cubicBezTo>
                <a:cubicBezTo>
                  <a:pt x="3203390" y="348332"/>
                  <a:pt x="3209724" y="356304"/>
                  <a:pt x="3262356" y="358645"/>
                </a:cubicBezTo>
                <a:cubicBezTo>
                  <a:pt x="3295546" y="360921"/>
                  <a:pt x="3336380" y="362051"/>
                  <a:pt x="3341698" y="364522"/>
                </a:cubicBezTo>
                <a:lnTo>
                  <a:pt x="3344026" y="363547"/>
                </a:lnTo>
                <a:cubicBezTo>
                  <a:pt x="3353997" y="361853"/>
                  <a:pt x="3359859" y="362931"/>
                  <a:pt x="3363888" y="365229"/>
                </a:cubicBezTo>
                <a:lnTo>
                  <a:pt x="3400728" y="382181"/>
                </a:lnTo>
                <a:lnTo>
                  <a:pt x="3473223" y="370133"/>
                </a:lnTo>
                <a:cubicBezTo>
                  <a:pt x="3488625" y="364503"/>
                  <a:pt x="3513943" y="370768"/>
                  <a:pt x="3536135" y="366472"/>
                </a:cubicBezTo>
                <a:cubicBezTo>
                  <a:pt x="3549392" y="369181"/>
                  <a:pt x="3571626" y="354982"/>
                  <a:pt x="3585978" y="356773"/>
                </a:cubicBezTo>
                <a:lnTo>
                  <a:pt x="3594501" y="357463"/>
                </a:lnTo>
                <a:lnTo>
                  <a:pt x="3594736" y="357194"/>
                </a:lnTo>
                <a:cubicBezTo>
                  <a:pt x="3596729" y="356739"/>
                  <a:pt x="3599583" y="356739"/>
                  <a:pt x="3603855" y="357358"/>
                </a:cubicBezTo>
                <a:lnTo>
                  <a:pt x="3610035" y="358720"/>
                </a:lnTo>
                <a:lnTo>
                  <a:pt x="3682513" y="326449"/>
                </a:lnTo>
                <a:cubicBezTo>
                  <a:pt x="3725132" y="319209"/>
                  <a:pt x="3741010" y="317232"/>
                  <a:pt x="3789760" y="302526"/>
                </a:cubicBezTo>
                <a:cubicBezTo>
                  <a:pt x="3829631" y="295662"/>
                  <a:pt x="3861095" y="281792"/>
                  <a:pt x="3897275" y="282288"/>
                </a:cubicBezTo>
                <a:cubicBezTo>
                  <a:pt x="3908538" y="273598"/>
                  <a:pt x="3920509" y="268909"/>
                  <a:pt x="3936846" y="276633"/>
                </a:cubicBezTo>
                <a:cubicBezTo>
                  <a:pt x="3972980" y="267440"/>
                  <a:pt x="3976670" y="252111"/>
                  <a:pt x="4004538" y="259176"/>
                </a:cubicBezTo>
                <a:cubicBezTo>
                  <a:pt x="4016877" y="233368"/>
                  <a:pt x="4021427" y="241744"/>
                  <a:pt x="4033778" y="246608"/>
                </a:cubicBezTo>
                <a:lnTo>
                  <a:pt x="4035363" y="246843"/>
                </a:lnTo>
                <a:lnTo>
                  <a:pt x="4036996" y="243176"/>
                </a:lnTo>
                <a:lnTo>
                  <a:pt x="4042364" y="240742"/>
                </a:lnTo>
                <a:lnTo>
                  <a:pt x="4058954" y="239121"/>
                </a:lnTo>
                <a:lnTo>
                  <a:pt x="4065510" y="239339"/>
                </a:lnTo>
                <a:cubicBezTo>
                  <a:pt x="4069909" y="239180"/>
                  <a:pt x="4072681" y="238679"/>
                  <a:pt x="4074427" y="237895"/>
                </a:cubicBezTo>
                <a:cubicBezTo>
                  <a:pt x="4074466" y="237796"/>
                  <a:pt x="4074507" y="237697"/>
                  <a:pt x="4074546" y="237596"/>
                </a:cubicBezTo>
                <a:lnTo>
                  <a:pt x="4083097" y="236761"/>
                </a:lnTo>
                <a:cubicBezTo>
                  <a:pt x="4099102" y="230874"/>
                  <a:pt x="4124720" y="217294"/>
                  <a:pt x="4142745" y="210228"/>
                </a:cubicBezTo>
                <a:cubicBezTo>
                  <a:pt x="4161277" y="209757"/>
                  <a:pt x="4204215" y="211652"/>
                  <a:pt x="4191248" y="194363"/>
                </a:cubicBezTo>
                <a:cubicBezTo>
                  <a:pt x="4197143" y="193685"/>
                  <a:pt x="4200119" y="191566"/>
                  <a:pt x="4201744" y="188729"/>
                </a:cubicBezTo>
                <a:cubicBezTo>
                  <a:pt x="4201845" y="188309"/>
                  <a:pt x="4201947" y="187890"/>
                  <a:pt x="4202048" y="187470"/>
                </a:cubicBezTo>
                <a:lnTo>
                  <a:pt x="4248116" y="184675"/>
                </a:lnTo>
                <a:lnTo>
                  <a:pt x="4276141" y="186999"/>
                </a:lnTo>
                <a:lnTo>
                  <a:pt x="4290062" y="186753"/>
                </a:lnTo>
                <a:lnTo>
                  <a:pt x="4295143" y="189670"/>
                </a:lnTo>
                <a:cubicBezTo>
                  <a:pt x="4299996" y="191161"/>
                  <a:pt x="4306126" y="191162"/>
                  <a:pt x="4315108" y="187791"/>
                </a:cubicBezTo>
                <a:lnTo>
                  <a:pt x="4316965" y="186450"/>
                </a:lnTo>
                <a:lnTo>
                  <a:pt x="4362875" y="193065"/>
                </a:lnTo>
                <a:cubicBezTo>
                  <a:pt x="4368977" y="194642"/>
                  <a:pt x="4423306" y="188348"/>
                  <a:pt x="4428542" y="191719"/>
                </a:cubicBezTo>
                <a:cubicBezTo>
                  <a:pt x="4462662" y="194921"/>
                  <a:pt x="4457822" y="194180"/>
                  <a:pt x="4515813" y="181068"/>
                </a:cubicBezTo>
                <a:cubicBezTo>
                  <a:pt x="4524746" y="178930"/>
                  <a:pt x="4680151" y="178122"/>
                  <a:pt x="4715526" y="171166"/>
                </a:cubicBezTo>
                <a:cubicBezTo>
                  <a:pt x="4741916" y="171832"/>
                  <a:pt x="4677963" y="180680"/>
                  <a:pt x="4762447" y="162678"/>
                </a:cubicBezTo>
                <a:cubicBezTo>
                  <a:pt x="4784109" y="162698"/>
                  <a:pt x="4806742" y="151552"/>
                  <a:pt x="4840439" y="134910"/>
                </a:cubicBezTo>
                <a:cubicBezTo>
                  <a:pt x="4916356" y="97503"/>
                  <a:pt x="4937025" y="110510"/>
                  <a:pt x="5011513" y="110893"/>
                </a:cubicBezTo>
                <a:cubicBezTo>
                  <a:pt x="5038947" y="76939"/>
                  <a:pt x="5028196" y="106028"/>
                  <a:pt x="5065790" y="94512"/>
                </a:cubicBezTo>
                <a:cubicBezTo>
                  <a:pt x="5064856" y="121900"/>
                  <a:pt x="5108319" y="72464"/>
                  <a:pt x="5121659" y="101083"/>
                </a:cubicBezTo>
                <a:cubicBezTo>
                  <a:pt x="5128079" y="98081"/>
                  <a:pt x="5133876" y="94270"/>
                  <a:pt x="5139595" y="90230"/>
                </a:cubicBezTo>
                <a:lnTo>
                  <a:pt x="5142598" y="88129"/>
                </a:lnTo>
                <a:lnTo>
                  <a:pt x="5156554" y="84729"/>
                </a:lnTo>
                <a:lnTo>
                  <a:pt x="5174660" y="77506"/>
                </a:lnTo>
                <a:lnTo>
                  <a:pt x="5222961" y="74516"/>
                </a:lnTo>
                <a:cubicBezTo>
                  <a:pt x="5230550" y="71886"/>
                  <a:pt x="5251598" y="63576"/>
                  <a:pt x="5261763" y="63392"/>
                </a:cubicBezTo>
                <a:lnTo>
                  <a:pt x="5381667" y="42975"/>
                </a:lnTo>
                <a:cubicBezTo>
                  <a:pt x="5391827" y="39989"/>
                  <a:pt x="5429368" y="35305"/>
                  <a:pt x="5432760" y="25273"/>
                </a:cubicBezTo>
                <a:cubicBezTo>
                  <a:pt x="5439009" y="12982"/>
                  <a:pt x="5478134" y="27048"/>
                  <a:pt x="5470905" y="14020"/>
                </a:cubicBezTo>
                <a:lnTo>
                  <a:pt x="5626960"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606669" y="694618"/>
            <a:ext cx="10750253" cy="1019449"/>
          </a:xfrm>
        </p:spPr>
        <p:txBody>
          <a:bodyPr vert="horz" lIns="91440" tIns="45720" rIns="91440" bIns="45720" rtlCol="0" anchor="b">
            <a:noAutofit/>
          </a:bodyPr>
          <a:lstStyle/>
          <a:p>
            <a:r>
              <a:rPr lang="en-US" sz="3600" b="1">
                <a:ea typeface="Batang"/>
                <a:cs typeface="Calibri Light"/>
              </a:rPr>
              <a:t>Suicide Awareness </a:t>
            </a:r>
            <a:br>
              <a:rPr lang="en-US" sz="3600" b="1">
                <a:ea typeface="Batang"/>
                <a:cs typeface="Calibri Light"/>
              </a:rPr>
            </a:br>
            <a:r>
              <a:rPr lang="en-US" sz="3600" b="1">
                <a:ea typeface="Batang"/>
                <a:cs typeface="Calibri Light"/>
              </a:rPr>
              <a:t>and Prevention</a:t>
            </a:r>
            <a:endParaRPr lang="en-US" sz="3600" b="1">
              <a:ea typeface="Batang"/>
            </a:endParaRPr>
          </a:p>
        </p:txBody>
      </p:sp>
      <p:sp>
        <p:nvSpPr>
          <p:cNvPr id="3" name="Subtitle 2"/>
          <p:cNvSpPr>
            <a:spLocks noGrp="1"/>
          </p:cNvSpPr>
          <p:nvPr>
            <p:ph type="subTitle" idx="1"/>
          </p:nvPr>
        </p:nvSpPr>
        <p:spPr>
          <a:xfrm>
            <a:off x="1574896" y="5497647"/>
            <a:ext cx="8803231" cy="494419"/>
          </a:xfrm>
        </p:spPr>
        <p:txBody>
          <a:bodyPr vert="horz" lIns="91440" tIns="45720" rIns="91440" bIns="45720" rtlCol="0" anchor="t">
            <a:noAutofit/>
          </a:bodyPr>
          <a:lstStyle/>
          <a:p>
            <a:pPr>
              <a:lnSpc>
                <a:spcPct val="90000"/>
              </a:lnSpc>
            </a:pPr>
            <a:r>
              <a:rPr lang="en-US" sz="2800" b="1">
                <a:ea typeface="Batang"/>
                <a:cs typeface="Calibri"/>
              </a:rPr>
              <a:t>Hinsdale Middle/High School</a:t>
            </a:r>
          </a:p>
          <a:p>
            <a:pPr>
              <a:lnSpc>
                <a:spcPct val="90000"/>
              </a:lnSpc>
            </a:pPr>
            <a:r>
              <a:rPr lang="en-US" sz="2800" b="1">
                <a:ea typeface="Batang"/>
                <a:cs typeface="Calibri"/>
              </a:rPr>
              <a:t>March 2021</a:t>
            </a:r>
          </a:p>
        </p:txBody>
      </p:sp>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700"/>
                                        <p:tgtEl>
                                          <p:spTgt spid="3">
                                            <p:txEl>
                                              <p:pRg st="1" end="1"/>
                                            </p:txEl>
                                          </p:spTgt>
                                        </p:tgtEl>
                                      </p:cBhvr>
                                    </p:animEffect>
                                  </p:childTnLst>
                                </p:cTn>
                              </p:par>
                              <p:par>
                                <p:cTn id="11" presetID="10" presetClass="entr" presetSubtype="0" fill="hold" grpId="0" nodeType="withEffect">
                                  <p:stCondLst>
                                    <p:cond delay="1000"/>
                                  </p:stCondLst>
                                  <p:iterate>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1CE2CF7-D5AA-4464-AC91-9ED1EA5D6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3645F9-0502-4DFC-872E-606CE094DBE9}"/>
              </a:ext>
            </a:extLst>
          </p:cNvPr>
          <p:cNvSpPr>
            <a:spLocks noGrp="1"/>
          </p:cNvSpPr>
          <p:nvPr>
            <p:ph type="title"/>
          </p:nvPr>
        </p:nvSpPr>
        <p:spPr>
          <a:xfrm>
            <a:off x="4685490" y="257909"/>
            <a:ext cx="7066946" cy="1216024"/>
          </a:xfrm>
        </p:spPr>
        <p:txBody>
          <a:bodyPr>
            <a:normAutofit/>
          </a:bodyPr>
          <a:lstStyle/>
          <a:p>
            <a:r>
              <a:rPr lang="en-US">
                <a:ea typeface="Batang"/>
              </a:rPr>
              <a:t>Here's </a:t>
            </a:r>
            <a:r>
              <a:rPr lang="en-US" b="1" i="1">
                <a:ea typeface="Batang"/>
              </a:rPr>
              <a:t>HOW</a:t>
            </a:r>
            <a:r>
              <a:rPr lang="en-US" i="1">
                <a:ea typeface="Batang"/>
              </a:rPr>
              <a:t> </a:t>
            </a:r>
            <a:r>
              <a:rPr lang="en-US">
                <a:ea typeface="Batang"/>
              </a:rPr>
              <a:t>to get help</a:t>
            </a:r>
            <a:endParaRPr lang="en-US"/>
          </a:p>
        </p:txBody>
      </p:sp>
      <p:pic>
        <p:nvPicPr>
          <p:cNvPr id="5" name="Picture 4" descr="Large skydiving group mid-air">
            <a:extLst>
              <a:ext uri="{FF2B5EF4-FFF2-40B4-BE49-F238E27FC236}">
                <a16:creationId xmlns:a16="http://schemas.microsoft.com/office/drawing/2014/main" id="{11AFC53A-29CE-4FE4-B87D-E80742641611}"/>
              </a:ext>
            </a:extLst>
          </p:cNvPr>
          <p:cNvPicPr>
            <a:picLocks noChangeAspect="1"/>
          </p:cNvPicPr>
          <p:nvPr/>
        </p:nvPicPr>
        <p:blipFill rotWithShape="1">
          <a:blip r:embed="rId3"/>
          <a:srcRect l="28573" r="26895" b="3"/>
          <a:stretch/>
        </p:blipFill>
        <p:spPr>
          <a:xfrm>
            <a:off x="20" y="2"/>
            <a:ext cx="4585628" cy="6857998"/>
          </a:xfrm>
          <a:custGeom>
            <a:avLst/>
            <a:gdLst/>
            <a:ahLst/>
            <a:cxnLst/>
            <a:rect l="l" t="t" r="r" b="b"/>
            <a:pathLst>
              <a:path w="4585648" h="6857998">
                <a:moveTo>
                  <a:pt x="0" y="0"/>
                </a:moveTo>
                <a:lnTo>
                  <a:pt x="3944047" y="0"/>
                </a:lnTo>
                <a:lnTo>
                  <a:pt x="3944688" y="10340"/>
                </a:lnTo>
                <a:cubicBezTo>
                  <a:pt x="3965528" y="36732"/>
                  <a:pt x="3945672" y="53579"/>
                  <a:pt x="3950304" y="81398"/>
                </a:cubicBezTo>
                <a:cubicBezTo>
                  <a:pt x="3979668" y="102733"/>
                  <a:pt x="3935739" y="103225"/>
                  <a:pt x="3930579" y="118301"/>
                </a:cubicBezTo>
                <a:lnTo>
                  <a:pt x="3930846" y="122373"/>
                </a:lnTo>
                <a:lnTo>
                  <a:pt x="3937038" y="132397"/>
                </a:lnTo>
                <a:lnTo>
                  <a:pt x="3940265" y="135982"/>
                </a:lnTo>
                <a:cubicBezTo>
                  <a:pt x="3942154" y="138523"/>
                  <a:pt x="3942977" y="140298"/>
                  <a:pt x="3943073" y="141620"/>
                </a:cubicBezTo>
                <a:cubicBezTo>
                  <a:pt x="3942998" y="141685"/>
                  <a:pt x="3942926" y="141751"/>
                  <a:pt x="3942854" y="141816"/>
                </a:cubicBezTo>
                <a:lnTo>
                  <a:pt x="3946045" y="146983"/>
                </a:lnTo>
                <a:cubicBezTo>
                  <a:pt x="3952085" y="155570"/>
                  <a:pt x="3958585" y="163800"/>
                  <a:pt x="3965281" y="171535"/>
                </a:cubicBezTo>
                <a:cubicBezTo>
                  <a:pt x="3952744" y="181711"/>
                  <a:pt x="3987015" y="208379"/>
                  <a:pt x="3955100" y="211093"/>
                </a:cubicBezTo>
                <a:cubicBezTo>
                  <a:pt x="3963231" y="221704"/>
                  <a:pt x="3979172" y="225918"/>
                  <a:pt x="3957453" y="226143"/>
                </a:cubicBezTo>
                <a:cubicBezTo>
                  <a:pt x="3959561" y="229747"/>
                  <a:pt x="3959011" y="232340"/>
                  <a:pt x="3957179" y="234484"/>
                </a:cubicBezTo>
                <a:lnTo>
                  <a:pt x="3956175" y="235199"/>
                </a:lnTo>
                <a:lnTo>
                  <a:pt x="3974755" y="258709"/>
                </a:lnTo>
                <a:cubicBezTo>
                  <a:pt x="3974810" y="259903"/>
                  <a:pt x="3974864" y="261097"/>
                  <a:pt x="3974919" y="262291"/>
                </a:cubicBezTo>
                <a:lnTo>
                  <a:pt x="3989981" y="277023"/>
                </a:lnTo>
                <a:lnTo>
                  <a:pt x="3996191" y="284947"/>
                </a:lnTo>
                <a:lnTo>
                  <a:pt x="4001190" y="286536"/>
                </a:lnTo>
                <a:cubicBezTo>
                  <a:pt x="4004786" y="288616"/>
                  <a:pt x="4007623" y="292056"/>
                  <a:pt x="4008705" y="298565"/>
                </a:cubicBezTo>
                <a:cubicBezTo>
                  <a:pt x="4008585" y="299108"/>
                  <a:pt x="4008465" y="299650"/>
                  <a:pt x="4008344" y="300194"/>
                </a:cubicBezTo>
                <a:lnTo>
                  <a:pt x="4019098" y="309203"/>
                </a:lnTo>
                <a:cubicBezTo>
                  <a:pt x="4023353" y="311943"/>
                  <a:pt x="4028131" y="314172"/>
                  <a:pt x="4033618" y="315650"/>
                </a:cubicBezTo>
                <a:cubicBezTo>
                  <a:pt x="4027964" y="354775"/>
                  <a:pt x="4065415" y="383133"/>
                  <a:pt x="4080284" y="421400"/>
                </a:cubicBezTo>
                <a:cubicBezTo>
                  <a:pt x="4052614" y="444764"/>
                  <a:pt x="4129047" y="500739"/>
                  <a:pt x="4168461" y="503092"/>
                </a:cubicBezTo>
                <a:cubicBezTo>
                  <a:pt x="4128023" y="511488"/>
                  <a:pt x="4257167" y="577423"/>
                  <a:pt x="4192557" y="560735"/>
                </a:cubicBezTo>
                <a:cubicBezTo>
                  <a:pt x="4202585" y="572893"/>
                  <a:pt x="4193454" y="589341"/>
                  <a:pt x="4176910" y="584674"/>
                </a:cubicBezTo>
                <a:cubicBezTo>
                  <a:pt x="4224177" y="618252"/>
                  <a:pt x="4225772" y="681450"/>
                  <a:pt x="4260533" y="723119"/>
                </a:cubicBezTo>
                <a:cubicBezTo>
                  <a:pt x="4242328" y="753272"/>
                  <a:pt x="4263820" y="734604"/>
                  <a:pt x="4270711" y="760720"/>
                </a:cubicBezTo>
                <a:cubicBezTo>
                  <a:pt x="4295191" y="748303"/>
                  <a:pt x="4270314" y="794183"/>
                  <a:pt x="4302509" y="789247"/>
                </a:cubicBezTo>
                <a:cubicBezTo>
                  <a:pt x="4302741" y="794159"/>
                  <a:pt x="4301954" y="799070"/>
                  <a:pt x="4300921" y="804034"/>
                </a:cubicBezTo>
                <a:cubicBezTo>
                  <a:pt x="4300749" y="804900"/>
                  <a:pt x="4300572" y="805767"/>
                  <a:pt x="4300400" y="806635"/>
                </a:cubicBezTo>
                <a:lnTo>
                  <a:pt x="4303753" y="815950"/>
                </a:lnTo>
                <a:lnTo>
                  <a:pt x="4297888" y="819940"/>
                </a:lnTo>
                <a:cubicBezTo>
                  <a:pt x="4297944" y="824938"/>
                  <a:pt x="4297999" y="829937"/>
                  <a:pt x="4298055" y="834935"/>
                </a:cubicBezTo>
                <a:cubicBezTo>
                  <a:pt x="4299172" y="840340"/>
                  <a:pt x="4301603" y="845911"/>
                  <a:pt x="4306135" y="851700"/>
                </a:cubicBezTo>
                <a:cubicBezTo>
                  <a:pt x="4332817" y="868320"/>
                  <a:pt x="4317557" y="909641"/>
                  <a:pt x="4352091" y="929754"/>
                </a:cubicBezTo>
                <a:cubicBezTo>
                  <a:pt x="4362479" y="937980"/>
                  <a:pt x="4380484" y="968513"/>
                  <a:pt x="4375270" y="977376"/>
                </a:cubicBezTo>
                <a:cubicBezTo>
                  <a:pt x="4377250" y="984377"/>
                  <a:pt x="4384849" y="990651"/>
                  <a:pt x="4377297" y="996912"/>
                </a:cubicBezTo>
                <a:cubicBezTo>
                  <a:pt x="4369005" y="1005760"/>
                  <a:pt x="4399874" y="1021625"/>
                  <a:pt x="4384684" y="1023223"/>
                </a:cubicBezTo>
                <a:cubicBezTo>
                  <a:pt x="4406172" y="1034643"/>
                  <a:pt x="4390237" y="1055523"/>
                  <a:pt x="4392472" y="1070780"/>
                </a:cubicBezTo>
                <a:cubicBezTo>
                  <a:pt x="4411832" y="1078905"/>
                  <a:pt x="4397439" y="1102903"/>
                  <a:pt x="4412067" y="1132722"/>
                </a:cubicBezTo>
                <a:cubicBezTo>
                  <a:pt x="4434025" y="1141419"/>
                  <a:pt x="4421728" y="1152870"/>
                  <a:pt x="4455281" y="1171648"/>
                </a:cubicBezTo>
                <a:cubicBezTo>
                  <a:pt x="4453907" y="1173110"/>
                  <a:pt x="4452815" y="1174775"/>
                  <a:pt x="4452047" y="1176593"/>
                </a:cubicBezTo>
                <a:cubicBezTo>
                  <a:pt x="4447572" y="1187166"/>
                  <a:pt x="4454607" y="1200545"/>
                  <a:pt x="4467755" y="1206479"/>
                </a:cubicBezTo>
                <a:lnTo>
                  <a:pt x="4498518" y="1230184"/>
                </a:lnTo>
                <a:lnTo>
                  <a:pt x="4503988" y="1239714"/>
                </a:lnTo>
                <a:cubicBezTo>
                  <a:pt x="4506730" y="1246063"/>
                  <a:pt x="4507415" y="1251722"/>
                  <a:pt x="4506821" y="1256926"/>
                </a:cubicBezTo>
                <a:lnTo>
                  <a:pt x="4502210" y="1270678"/>
                </a:lnTo>
                <a:lnTo>
                  <a:pt x="4494994" y="1272955"/>
                </a:lnTo>
                <a:lnTo>
                  <a:pt x="4495424" y="1282254"/>
                </a:lnTo>
                <a:lnTo>
                  <a:pt x="4494064" y="1284511"/>
                </a:lnTo>
                <a:cubicBezTo>
                  <a:pt x="4491436" y="1288808"/>
                  <a:pt x="4489075" y="1293117"/>
                  <a:pt x="4487745" y="1297660"/>
                </a:cubicBezTo>
                <a:cubicBezTo>
                  <a:pt x="4521914" y="1300656"/>
                  <a:pt x="4482088" y="1336801"/>
                  <a:pt x="4510831" y="1331158"/>
                </a:cubicBezTo>
                <a:cubicBezTo>
                  <a:pt x="4509485" y="1356644"/>
                  <a:pt x="4537196" y="1344587"/>
                  <a:pt x="4509149" y="1367911"/>
                </a:cubicBezTo>
                <a:cubicBezTo>
                  <a:pt x="4525575" y="1402569"/>
                  <a:pt x="4519252" y="1443943"/>
                  <a:pt x="4530734" y="1480066"/>
                </a:cubicBezTo>
                <a:lnTo>
                  <a:pt x="4531332" y="1481140"/>
                </a:lnTo>
                <a:lnTo>
                  <a:pt x="4523757" y="1500827"/>
                </a:lnTo>
                <a:lnTo>
                  <a:pt x="4517749" y="1528834"/>
                </a:lnTo>
                <a:lnTo>
                  <a:pt x="4510978" y="1526104"/>
                </a:lnTo>
                <a:cubicBezTo>
                  <a:pt x="4505305" y="1525236"/>
                  <a:pt x="4507721" y="1530251"/>
                  <a:pt x="4513177" y="1537822"/>
                </a:cubicBezTo>
                <a:lnTo>
                  <a:pt x="4515243" y="1540521"/>
                </a:lnTo>
                <a:lnTo>
                  <a:pt x="4514146" y="1545627"/>
                </a:lnTo>
                <a:cubicBezTo>
                  <a:pt x="4512031" y="1559801"/>
                  <a:pt x="4511188" y="1572109"/>
                  <a:pt x="4512185" y="1579228"/>
                </a:cubicBezTo>
                <a:cubicBezTo>
                  <a:pt x="4545845" y="1639398"/>
                  <a:pt x="4550705" y="1726741"/>
                  <a:pt x="4554335" y="1818364"/>
                </a:cubicBezTo>
                <a:cubicBezTo>
                  <a:pt x="4560401" y="1899079"/>
                  <a:pt x="4548295" y="2018831"/>
                  <a:pt x="4548582" y="2063518"/>
                </a:cubicBezTo>
                <a:lnTo>
                  <a:pt x="4556056" y="2086487"/>
                </a:lnTo>
                <a:lnTo>
                  <a:pt x="4554275" y="2089340"/>
                </a:lnTo>
                <a:cubicBezTo>
                  <a:pt x="4550593" y="2102174"/>
                  <a:pt x="4551716" y="2110234"/>
                  <a:pt x="4554956" y="2116163"/>
                </a:cubicBezTo>
                <a:lnTo>
                  <a:pt x="4560492" y="2121961"/>
                </a:lnTo>
                <a:lnTo>
                  <a:pt x="4571444" y="2176482"/>
                </a:lnTo>
                <a:lnTo>
                  <a:pt x="4575448" y="2237907"/>
                </a:lnTo>
                <a:lnTo>
                  <a:pt x="4573513" y="2238688"/>
                </a:lnTo>
                <a:cubicBezTo>
                  <a:pt x="4569330" y="2241686"/>
                  <a:pt x="4566526" y="2246244"/>
                  <a:pt x="4566533" y="2254203"/>
                </a:cubicBezTo>
                <a:cubicBezTo>
                  <a:pt x="4536852" y="2242405"/>
                  <a:pt x="4555170" y="2259280"/>
                  <a:pt x="4557814" y="2283790"/>
                </a:cubicBezTo>
                <a:cubicBezTo>
                  <a:pt x="4512304" y="2270934"/>
                  <a:pt x="4537738" y="2340304"/>
                  <a:pt x="4512647" y="2352361"/>
                </a:cubicBezTo>
                <a:cubicBezTo>
                  <a:pt x="4515616" y="2370657"/>
                  <a:pt x="4517925" y="2389769"/>
                  <a:pt x="4519328" y="2409295"/>
                </a:cubicBezTo>
                <a:lnTo>
                  <a:pt x="4519571" y="2420793"/>
                </a:lnTo>
                <a:lnTo>
                  <a:pt x="4519120" y="2421041"/>
                </a:lnTo>
                <a:cubicBezTo>
                  <a:pt x="4518201" y="2423576"/>
                  <a:pt x="4517918" y="2427373"/>
                  <a:pt x="4518471" y="2433205"/>
                </a:cubicBezTo>
                <a:lnTo>
                  <a:pt x="4461595" y="2530080"/>
                </a:lnTo>
                <a:cubicBezTo>
                  <a:pt x="4445853" y="2584934"/>
                  <a:pt x="4405533" y="2605402"/>
                  <a:pt x="4412936" y="2666699"/>
                </a:cubicBezTo>
                <a:cubicBezTo>
                  <a:pt x="4398065" y="2717991"/>
                  <a:pt x="4372927" y="2756371"/>
                  <a:pt x="4370093" y="2804588"/>
                </a:cubicBezTo>
                <a:cubicBezTo>
                  <a:pt x="4347398" y="2879436"/>
                  <a:pt x="4272392" y="2939011"/>
                  <a:pt x="4262477" y="3058637"/>
                </a:cubicBezTo>
                <a:cubicBezTo>
                  <a:pt x="4283714" y="3099999"/>
                  <a:pt x="4256160" y="3144249"/>
                  <a:pt x="4253454" y="3179447"/>
                </a:cubicBezTo>
                <a:cubicBezTo>
                  <a:pt x="4259242" y="3200557"/>
                  <a:pt x="4257117" y="3211737"/>
                  <a:pt x="4239228" y="3217364"/>
                </a:cubicBezTo>
                <a:cubicBezTo>
                  <a:pt x="4268875" y="3316502"/>
                  <a:pt x="4225924" y="3257304"/>
                  <a:pt x="4222932" y="3330364"/>
                </a:cubicBezTo>
                <a:cubicBezTo>
                  <a:pt x="4224428" y="3395928"/>
                  <a:pt x="4215196" y="3463236"/>
                  <a:pt x="4248669" y="3547193"/>
                </a:cubicBezTo>
                <a:cubicBezTo>
                  <a:pt x="4260183" y="3566053"/>
                  <a:pt x="4256781" y="3592027"/>
                  <a:pt x="4241070" y="3605210"/>
                </a:cubicBezTo>
                <a:cubicBezTo>
                  <a:pt x="4238364" y="3607478"/>
                  <a:pt x="4235392" y="3609274"/>
                  <a:pt x="4232239" y="3610540"/>
                </a:cubicBezTo>
                <a:cubicBezTo>
                  <a:pt x="4258208" y="3664330"/>
                  <a:pt x="4231517" y="3673159"/>
                  <a:pt x="4251881" y="3702764"/>
                </a:cubicBezTo>
                <a:cubicBezTo>
                  <a:pt x="4242939" y="3759891"/>
                  <a:pt x="4201773" y="3786712"/>
                  <a:pt x="4219293" y="3813528"/>
                </a:cubicBezTo>
                <a:cubicBezTo>
                  <a:pt x="4207910" y="3838914"/>
                  <a:pt x="4167663" y="3859754"/>
                  <a:pt x="4184863" y="3893255"/>
                </a:cubicBezTo>
                <a:cubicBezTo>
                  <a:pt x="4163644" y="3884625"/>
                  <a:pt x="4188862" y="3931915"/>
                  <a:pt x="4169808" y="3939619"/>
                </a:cubicBezTo>
                <a:cubicBezTo>
                  <a:pt x="4154129" y="3943837"/>
                  <a:pt x="4158129" y="3959170"/>
                  <a:pt x="4154137" y="3971517"/>
                </a:cubicBezTo>
                <a:cubicBezTo>
                  <a:pt x="4139069" y="3981495"/>
                  <a:pt x="4133844" y="4042203"/>
                  <a:pt x="4139625" y="4062614"/>
                </a:cubicBezTo>
                <a:cubicBezTo>
                  <a:pt x="4165622" y="4119195"/>
                  <a:pt x="4107101" y="4172348"/>
                  <a:pt x="4126180" y="4217749"/>
                </a:cubicBezTo>
                <a:cubicBezTo>
                  <a:pt x="4128014" y="4267056"/>
                  <a:pt x="4089563" y="4286360"/>
                  <a:pt x="4072389" y="4317623"/>
                </a:cubicBezTo>
                <a:cubicBezTo>
                  <a:pt x="4062182" y="4356545"/>
                  <a:pt x="4071264" y="4384138"/>
                  <a:pt x="4064937" y="4451279"/>
                </a:cubicBezTo>
                <a:cubicBezTo>
                  <a:pt x="4050628" y="4512697"/>
                  <a:pt x="4048851" y="4652154"/>
                  <a:pt x="4034424" y="4720470"/>
                </a:cubicBezTo>
                <a:cubicBezTo>
                  <a:pt x="3973937" y="4868361"/>
                  <a:pt x="4025760" y="4964348"/>
                  <a:pt x="4016334" y="5052878"/>
                </a:cubicBezTo>
                <a:cubicBezTo>
                  <a:pt x="3999794" y="5123327"/>
                  <a:pt x="4021855" y="5194887"/>
                  <a:pt x="3977865" y="5251650"/>
                </a:cubicBezTo>
                <a:cubicBezTo>
                  <a:pt x="3973961" y="5317292"/>
                  <a:pt x="3987477" y="5410025"/>
                  <a:pt x="3997669" y="5413392"/>
                </a:cubicBezTo>
                <a:cubicBezTo>
                  <a:pt x="3969262" y="5397845"/>
                  <a:pt x="3981248" y="5449403"/>
                  <a:pt x="3981869" y="5471875"/>
                </a:cubicBezTo>
                <a:cubicBezTo>
                  <a:pt x="3957580" y="5534944"/>
                  <a:pt x="3976666" y="5598829"/>
                  <a:pt x="3901990" y="5708604"/>
                </a:cubicBezTo>
                <a:cubicBezTo>
                  <a:pt x="3897618" y="5810136"/>
                  <a:pt x="3870199" y="5788842"/>
                  <a:pt x="3860571" y="5821275"/>
                </a:cubicBezTo>
                <a:cubicBezTo>
                  <a:pt x="3868171" y="5831278"/>
                  <a:pt x="3866949" y="5900968"/>
                  <a:pt x="3849074" y="5900679"/>
                </a:cubicBezTo>
                <a:cubicBezTo>
                  <a:pt x="3871964" y="5925143"/>
                  <a:pt x="3834226" y="5972433"/>
                  <a:pt x="3841809" y="5992005"/>
                </a:cubicBezTo>
                <a:cubicBezTo>
                  <a:pt x="3848533" y="6035132"/>
                  <a:pt x="3834497" y="6078819"/>
                  <a:pt x="3832901" y="6122412"/>
                </a:cubicBezTo>
                <a:cubicBezTo>
                  <a:pt x="3799640" y="6263751"/>
                  <a:pt x="3784898" y="6198720"/>
                  <a:pt x="3804166" y="6389843"/>
                </a:cubicBezTo>
                <a:cubicBezTo>
                  <a:pt x="3799226" y="6482285"/>
                  <a:pt x="3740829" y="6538361"/>
                  <a:pt x="3736537" y="6595214"/>
                </a:cubicBezTo>
                <a:cubicBezTo>
                  <a:pt x="3692112" y="6745846"/>
                  <a:pt x="3660956" y="6804405"/>
                  <a:pt x="3649707" y="6848925"/>
                </a:cubicBezTo>
                <a:lnTo>
                  <a:pt x="3649314" y="6857996"/>
                </a:lnTo>
                <a:lnTo>
                  <a:pt x="4585648" y="6857996"/>
                </a:lnTo>
                <a:lnTo>
                  <a:pt x="4585648" y="6857998"/>
                </a:lnTo>
                <a:lnTo>
                  <a:pt x="0" y="6857998"/>
                </a:lnTo>
                <a:close/>
              </a:path>
            </a:pathLst>
          </a:custGeom>
        </p:spPr>
      </p:pic>
      <p:sp>
        <p:nvSpPr>
          <p:cNvPr id="3" name="Content Placeholder 2">
            <a:extLst>
              <a:ext uri="{FF2B5EF4-FFF2-40B4-BE49-F238E27FC236}">
                <a16:creationId xmlns:a16="http://schemas.microsoft.com/office/drawing/2014/main" id="{B882FB67-DF79-417E-9163-52FA6C1018CC}"/>
              </a:ext>
            </a:extLst>
          </p:cNvPr>
          <p:cNvSpPr>
            <a:spLocks noGrp="1"/>
          </p:cNvSpPr>
          <p:nvPr>
            <p:ph idx="1"/>
          </p:nvPr>
        </p:nvSpPr>
        <p:spPr>
          <a:xfrm>
            <a:off x="4755830" y="1397080"/>
            <a:ext cx="6879376" cy="4857297"/>
          </a:xfrm>
        </p:spPr>
        <p:txBody>
          <a:bodyPr vert="horz" lIns="91440" tIns="45720" rIns="91440" bIns="45720" rtlCol="0" anchor="t">
            <a:noAutofit/>
          </a:bodyPr>
          <a:lstStyle/>
          <a:p>
            <a:pPr marL="0" indent="0">
              <a:buNone/>
            </a:pPr>
            <a:r>
              <a:rPr lang="en-US" sz="2800">
                <a:ea typeface="Batang"/>
              </a:rPr>
              <a:t>As soon as possible (ASAP) is what matters!</a:t>
            </a:r>
            <a:endParaRPr lang="en-US"/>
          </a:p>
          <a:p>
            <a:pPr marL="0" indent="0">
              <a:buNone/>
            </a:pPr>
            <a:endParaRPr lang="en-US"/>
          </a:p>
          <a:p>
            <a:pPr marL="0" indent="0">
              <a:buNone/>
            </a:pPr>
            <a:r>
              <a:rPr lang="en-US" sz="2800">
                <a:ea typeface="Batang"/>
              </a:rPr>
              <a:t>You can go to a counselor in person, write a note and hand it to a teacher, or go see the school nurse and tell her. </a:t>
            </a:r>
          </a:p>
          <a:p>
            <a:pPr marL="0" indent="0">
              <a:buNone/>
            </a:pPr>
            <a:endParaRPr lang="en-US" sz="2800">
              <a:ea typeface="Batang"/>
            </a:endParaRPr>
          </a:p>
          <a:p>
            <a:pPr marL="0" indent="0">
              <a:buNone/>
            </a:pPr>
            <a:r>
              <a:rPr lang="en-US" sz="2800">
                <a:ea typeface="Batang"/>
              </a:rPr>
              <a:t>There are other creative ways to call someone's attention to this. You can be assured – your concerns WILL be given attention!</a:t>
            </a:r>
            <a:endParaRPr lang="en-US" sz="2800"/>
          </a:p>
          <a:p>
            <a:pPr marL="0" indent="0">
              <a:buNone/>
            </a:pPr>
            <a:endParaRPr lang="en-US" sz="3600">
              <a:ea typeface="Batang"/>
            </a:endParaRPr>
          </a:p>
          <a:p>
            <a:pPr marL="0" indent="0">
              <a:buNone/>
            </a:pPr>
            <a:endParaRPr lang="en-US"/>
          </a:p>
        </p:txBody>
      </p:sp>
    </p:spTree>
    <p:extLst>
      <p:ext uri="{BB962C8B-B14F-4D97-AF65-F5344CB8AC3E}">
        <p14:creationId xmlns:p14="http://schemas.microsoft.com/office/powerpoint/2010/main" val="3348220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1" name="Rectangle 175">
            <a:extLst>
              <a:ext uri="{FF2B5EF4-FFF2-40B4-BE49-F238E27FC236}">
                <a16:creationId xmlns:a16="http://schemas.microsoft.com/office/drawing/2014/main" id="{2333E499-2638-4D47-9578-8100FA336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C15847-E05E-4498-A8BB-DD864255AE32}"/>
              </a:ext>
            </a:extLst>
          </p:cNvPr>
          <p:cNvSpPr>
            <a:spLocks noGrp="1"/>
          </p:cNvSpPr>
          <p:nvPr>
            <p:ph type="title"/>
          </p:nvPr>
        </p:nvSpPr>
        <p:spPr>
          <a:xfrm>
            <a:off x="8310053" y="394704"/>
            <a:ext cx="3564497" cy="2207559"/>
          </a:xfrm>
          <a:solidFill>
            <a:srgbClr val="FFFF00"/>
          </a:solidFill>
        </p:spPr>
        <p:txBody>
          <a:bodyPr vert="horz" lIns="91440" tIns="45720" rIns="91440" bIns="45720" rtlCol="0" anchor="ctr">
            <a:normAutofit/>
          </a:bodyPr>
          <a:lstStyle/>
          <a:p>
            <a:pPr>
              <a:lnSpc>
                <a:spcPct val="100000"/>
              </a:lnSpc>
            </a:pPr>
            <a:r>
              <a:rPr lang="en-US" sz="3200" b="1" u="sng">
                <a:ea typeface="Batang"/>
              </a:rPr>
              <a:t>WHO</a:t>
            </a:r>
            <a:r>
              <a:rPr lang="en-US" sz="2400" b="1">
                <a:ea typeface="Batang"/>
              </a:rPr>
              <a:t> can you see here at school for help?</a:t>
            </a:r>
          </a:p>
        </p:txBody>
      </p:sp>
      <p:sp>
        <p:nvSpPr>
          <p:cNvPr id="1332" name="Freeform: Shape 177">
            <a:extLst>
              <a:ext uri="{FF2B5EF4-FFF2-40B4-BE49-F238E27FC236}">
                <a16:creationId xmlns:a16="http://schemas.microsoft.com/office/drawing/2014/main" id="{A262BF8F-2A51-444F-9EC8-E02E4ADB8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0"/>
            <a:ext cx="5462338" cy="6858000"/>
          </a:xfrm>
          <a:custGeom>
            <a:avLst/>
            <a:gdLst>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80495 w 7853120"/>
              <a:gd name="connsiteY133" fmla="*/ 380505 h 6858000"/>
              <a:gd name="connsiteX134" fmla="*/ 1480510 w 7853120"/>
              <a:gd name="connsiteY134" fmla="*/ 369886 h 6858000"/>
              <a:gd name="connsiteX135" fmla="*/ 1478560 w 7853120"/>
              <a:gd name="connsiteY135" fmla="*/ 362621 h 6858000"/>
              <a:gd name="connsiteX136" fmla="*/ 1482961 w 7853120"/>
              <a:gd name="connsiteY136" fmla="*/ 287474 h 6858000"/>
              <a:gd name="connsiteX137" fmla="*/ 1500474 w 7853120"/>
              <a:gd name="connsiteY137" fmla="*/ 198977 h 6858000"/>
              <a:gd name="connsiteX138" fmla="*/ 1494568 w 7853120"/>
              <a:gd name="connsiteY138" fmla="*/ 35011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80495 w 7853120"/>
              <a:gd name="connsiteY133" fmla="*/ 380505 h 6858000"/>
              <a:gd name="connsiteX134" fmla="*/ 1480510 w 7853120"/>
              <a:gd name="connsiteY134" fmla="*/ 369886 h 6858000"/>
              <a:gd name="connsiteX135" fmla="*/ 1478560 w 7853120"/>
              <a:gd name="connsiteY135" fmla="*/ 362621 h 6858000"/>
              <a:gd name="connsiteX136" fmla="*/ 1482961 w 7853120"/>
              <a:gd name="connsiteY136" fmla="*/ 2874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80495 w 7853120"/>
              <a:gd name="connsiteY133" fmla="*/ 380505 h 6858000"/>
              <a:gd name="connsiteX134" fmla="*/ 1480510 w 7853120"/>
              <a:gd name="connsiteY134" fmla="*/ 369886 h 6858000"/>
              <a:gd name="connsiteX135" fmla="*/ 1478560 w 7853120"/>
              <a:gd name="connsiteY135" fmla="*/ 36262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80495 w 7853120"/>
              <a:gd name="connsiteY133" fmla="*/ 380505 h 6858000"/>
              <a:gd name="connsiteX134" fmla="*/ 1480510 w 7853120"/>
              <a:gd name="connsiteY134" fmla="*/ 3698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80495 w 7853120"/>
              <a:gd name="connsiteY133" fmla="*/ 380505 h 6858000"/>
              <a:gd name="connsiteX134" fmla="*/ 1423503 w 7853120"/>
              <a:gd name="connsiteY134" fmla="*/ 3571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13987 w 7853120"/>
              <a:gd name="connsiteY133" fmla="*/ 399555 h 6858000"/>
              <a:gd name="connsiteX134" fmla="*/ 1423503 w 7853120"/>
              <a:gd name="connsiteY134" fmla="*/ 3571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13987 w 7853120"/>
              <a:gd name="connsiteY133" fmla="*/ 399555 h 6858000"/>
              <a:gd name="connsiteX134" fmla="*/ 1414002 w 7853120"/>
              <a:gd name="connsiteY134" fmla="*/ 3825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18227 w 7853120"/>
              <a:gd name="connsiteY11" fmla="*/ 65926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13987 w 7853120"/>
              <a:gd name="connsiteY133" fmla="*/ 399555 h 6858000"/>
              <a:gd name="connsiteX134" fmla="*/ 1414002 w 7853120"/>
              <a:gd name="connsiteY134" fmla="*/ 3825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87659 w 7853120"/>
              <a:gd name="connsiteY10" fmla="*/ 6662379 h 6858000"/>
              <a:gd name="connsiteX11" fmla="*/ 18227 w 7853120"/>
              <a:gd name="connsiteY11" fmla="*/ 65926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13987 w 7853120"/>
              <a:gd name="connsiteY133" fmla="*/ 399555 h 6858000"/>
              <a:gd name="connsiteX134" fmla="*/ 1414002 w 7853120"/>
              <a:gd name="connsiteY134" fmla="*/ 3825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15019 w 7853120"/>
              <a:gd name="connsiteY9" fmla="*/ 6721347 h 6858000"/>
              <a:gd name="connsiteX10" fmla="*/ 87659 w 7853120"/>
              <a:gd name="connsiteY10" fmla="*/ 6662379 h 6858000"/>
              <a:gd name="connsiteX11" fmla="*/ 18227 w 7853120"/>
              <a:gd name="connsiteY11" fmla="*/ 65926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13987 w 7853120"/>
              <a:gd name="connsiteY133" fmla="*/ 399555 h 6858000"/>
              <a:gd name="connsiteX134" fmla="*/ 1414002 w 7853120"/>
              <a:gd name="connsiteY134" fmla="*/ 3825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26358 w 7864459"/>
              <a:gd name="connsiteY9" fmla="*/ 6721347 h 6858000"/>
              <a:gd name="connsiteX10" fmla="*/ 98998 w 7864459"/>
              <a:gd name="connsiteY10" fmla="*/ 6662379 h 6858000"/>
              <a:gd name="connsiteX11" fmla="*/ 29566 w 7864459"/>
              <a:gd name="connsiteY11" fmla="*/ 6592697 h 6858000"/>
              <a:gd name="connsiteX12" fmla="*/ 113164 w 7864459"/>
              <a:gd name="connsiteY12" fmla="*/ 6469566 h 6858000"/>
              <a:gd name="connsiteX13" fmla="*/ 168484 w 7864459"/>
              <a:gd name="connsiteY13" fmla="*/ 639867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26358 w 7864459"/>
              <a:gd name="connsiteY9" fmla="*/ 6721347 h 6858000"/>
              <a:gd name="connsiteX10" fmla="*/ 98998 w 7864459"/>
              <a:gd name="connsiteY10" fmla="*/ 6662379 h 6858000"/>
              <a:gd name="connsiteX11" fmla="*/ 29566 w 7864459"/>
              <a:gd name="connsiteY11" fmla="*/ 6592697 h 6858000"/>
              <a:gd name="connsiteX12" fmla="*/ 113164 w 7864459"/>
              <a:gd name="connsiteY12" fmla="*/ 6469566 h 6858000"/>
              <a:gd name="connsiteX13" fmla="*/ 168484 w 7864459"/>
              <a:gd name="connsiteY13" fmla="*/ 639867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26358 w 7864459"/>
              <a:gd name="connsiteY9" fmla="*/ 6721347 h 6858000"/>
              <a:gd name="connsiteX10" fmla="*/ 70494 w 7864459"/>
              <a:gd name="connsiteY10" fmla="*/ 6649679 h 6858000"/>
              <a:gd name="connsiteX11" fmla="*/ 29566 w 7864459"/>
              <a:gd name="connsiteY11" fmla="*/ 6592697 h 6858000"/>
              <a:gd name="connsiteX12" fmla="*/ 113164 w 7864459"/>
              <a:gd name="connsiteY12" fmla="*/ 6469566 h 6858000"/>
              <a:gd name="connsiteX13" fmla="*/ 168484 w 7864459"/>
              <a:gd name="connsiteY13" fmla="*/ 639867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35859 w 7864459"/>
              <a:gd name="connsiteY9" fmla="*/ 6695947 h 6858000"/>
              <a:gd name="connsiteX10" fmla="*/ 70494 w 7864459"/>
              <a:gd name="connsiteY10" fmla="*/ 6649679 h 6858000"/>
              <a:gd name="connsiteX11" fmla="*/ 29566 w 7864459"/>
              <a:gd name="connsiteY11" fmla="*/ 6592697 h 6858000"/>
              <a:gd name="connsiteX12" fmla="*/ 113164 w 7864459"/>
              <a:gd name="connsiteY12" fmla="*/ 6469566 h 6858000"/>
              <a:gd name="connsiteX13" fmla="*/ 168484 w 7864459"/>
              <a:gd name="connsiteY13" fmla="*/ 639867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35859 w 7864459"/>
              <a:gd name="connsiteY9" fmla="*/ 6695947 h 6858000"/>
              <a:gd name="connsiteX10" fmla="*/ 70494 w 7864459"/>
              <a:gd name="connsiteY10" fmla="*/ 6649679 h 6858000"/>
              <a:gd name="connsiteX11" fmla="*/ 29566 w 7864459"/>
              <a:gd name="connsiteY11" fmla="*/ 6592697 h 6858000"/>
              <a:gd name="connsiteX12" fmla="*/ 113164 w 7864459"/>
              <a:gd name="connsiteY12" fmla="*/ 6469566 h 6858000"/>
              <a:gd name="connsiteX13" fmla="*/ 101977 w 7864459"/>
              <a:gd name="connsiteY13" fmla="*/ 640502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35859 w 7864459"/>
              <a:gd name="connsiteY9" fmla="*/ 6695947 h 6858000"/>
              <a:gd name="connsiteX10" fmla="*/ 70494 w 7864459"/>
              <a:gd name="connsiteY10" fmla="*/ 6649679 h 6858000"/>
              <a:gd name="connsiteX11" fmla="*/ 29566 w 7864459"/>
              <a:gd name="connsiteY11" fmla="*/ 6592697 h 6858000"/>
              <a:gd name="connsiteX12" fmla="*/ 84661 w 7864459"/>
              <a:gd name="connsiteY12" fmla="*/ 6501316 h 6858000"/>
              <a:gd name="connsiteX13" fmla="*/ 101977 w 7864459"/>
              <a:gd name="connsiteY13" fmla="*/ 640502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35859 w 7864459"/>
              <a:gd name="connsiteY9" fmla="*/ 6695947 h 6858000"/>
              <a:gd name="connsiteX10" fmla="*/ 70494 w 7864459"/>
              <a:gd name="connsiteY10" fmla="*/ 6649679 h 6858000"/>
              <a:gd name="connsiteX11" fmla="*/ 50944 w 7864459"/>
              <a:gd name="connsiteY11" fmla="*/ 6578410 h 6858000"/>
              <a:gd name="connsiteX12" fmla="*/ 84661 w 7864459"/>
              <a:gd name="connsiteY12" fmla="*/ 6501316 h 6858000"/>
              <a:gd name="connsiteX13" fmla="*/ 101977 w 7864459"/>
              <a:gd name="connsiteY13" fmla="*/ 640502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35859 w 7864459"/>
              <a:gd name="connsiteY9" fmla="*/ 6695947 h 6858000"/>
              <a:gd name="connsiteX10" fmla="*/ 63367 w 7864459"/>
              <a:gd name="connsiteY10" fmla="*/ 6630629 h 6858000"/>
              <a:gd name="connsiteX11" fmla="*/ 50944 w 7864459"/>
              <a:gd name="connsiteY11" fmla="*/ 6578410 h 6858000"/>
              <a:gd name="connsiteX12" fmla="*/ 84661 w 7864459"/>
              <a:gd name="connsiteY12" fmla="*/ 6501316 h 6858000"/>
              <a:gd name="connsiteX13" fmla="*/ 101977 w 7864459"/>
              <a:gd name="connsiteY13" fmla="*/ 640502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35856 w 7864459"/>
              <a:gd name="connsiteY8" fmla="*/ 6763669 h 6858000"/>
              <a:gd name="connsiteX9" fmla="*/ 35859 w 7864459"/>
              <a:gd name="connsiteY9" fmla="*/ 6695947 h 6858000"/>
              <a:gd name="connsiteX10" fmla="*/ 63367 w 7864459"/>
              <a:gd name="connsiteY10" fmla="*/ 6630629 h 6858000"/>
              <a:gd name="connsiteX11" fmla="*/ 50944 w 7864459"/>
              <a:gd name="connsiteY11" fmla="*/ 6578410 h 6858000"/>
              <a:gd name="connsiteX12" fmla="*/ 84661 w 7864459"/>
              <a:gd name="connsiteY12" fmla="*/ 6501316 h 6858000"/>
              <a:gd name="connsiteX13" fmla="*/ 101977 w 7864459"/>
              <a:gd name="connsiteY13" fmla="*/ 640502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84745 w 7885837"/>
              <a:gd name="connsiteY10" fmla="*/ 6630629 h 6858000"/>
              <a:gd name="connsiteX11" fmla="*/ 72322 w 7885837"/>
              <a:gd name="connsiteY11" fmla="*/ 6578410 h 6858000"/>
              <a:gd name="connsiteX12" fmla="*/ 106039 w 7885837"/>
              <a:gd name="connsiteY12" fmla="*/ 6501316 h 6858000"/>
              <a:gd name="connsiteX13" fmla="*/ 123355 w 7885837"/>
              <a:gd name="connsiteY13" fmla="*/ 6405029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84745 w 7885837"/>
              <a:gd name="connsiteY10" fmla="*/ 6630629 h 6858000"/>
              <a:gd name="connsiteX11" fmla="*/ 72322 w 7885837"/>
              <a:gd name="connsiteY11" fmla="*/ 6578410 h 6858000"/>
              <a:gd name="connsiteX12" fmla="*/ 106039 w 7885837"/>
              <a:gd name="connsiteY12" fmla="*/ 6501316 h 6858000"/>
              <a:gd name="connsiteX13" fmla="*/ 101978 w 7885837"/>
              <a:gd name="connsiteY13" fmla="*/ 6443129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84745 w 7885837"/>
              <a:gd name="connsiteY10" fmla="*/ 6630629 h 6858000"/>
              <a:gd name="connsiteX11" fmla="*/ 72322 w 7885837"/>
              <a:gd name="connsiteY11" fmla="*/ 6578410 h 6858000"/>
              <a:gd name="connsiteX12" fmla="*/ 106039 w 7885837"/>
              <a:gd name="connsiteY12" fmla="*/ 6501316 h 6858000"/>
              <a:gd name="connsiteX13" fmla="*/ 220949 w 7885837"/>
              <a:gd name="connsiteY13" fmla="*/ 6464333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84745 w 7885837"/>
              <a:gd name="connsiteY10" fmla="*/ 6630629 h 6858000"/>
              <a:gd name="connsiteX11" fmla="*/ 72322 w 7885837"/>
              <a:gd name="connsiteY11" fmla="*/ 6578410 h 6858000"/>
              <a:gd name="connsiteX12" fmla="*/ 185353 w 7885837"/>
              <a:gd name="connsiteY12" fmla="*/ 6538422 h 6858000"/>
              <a:gd name="connsiteX13" fmla="*/ 220949 w 7885837"/>
              <a:gd name="connsiteY13" fmla="*/ 6464333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84745 w 7885837"/>
              <a:gd name="connsiteY10" fmla="*/ 6630629 h 6858000"/>
              <a:gd name="connsiteX11" fmla="*/ 191295 w 7885837"/>
              <a:gd name="connsiteY11" fmla="*/ 6615516 h 6858000"/>
              <a:gd name="connsiteX12" fmla="*/ 185353 w 7885837"/>
              <a:gd name="connsiteY12" fmla="*/ 6538422 h 6858000"/>
              <a:gd name="connsiteX13" fmla="*/ 220949 w 7885837"/>
              <a:gd name="connsiteY13" fmla="*/ 6464333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108539 w 7885837"/>
              <a:gd name="connsiteY10" fmla="*/ 6635929 h 6858000"/>
              <a:gd name="connsiteX11" fmla="*/ 191295 w 7885837"/>
              <a:gd name="connsiteY11" fmla="*/ 6615516 h 6858000"/>
              <a:gd name="connsiteX12" fmla="*/ 185353 w 7885837"/>
              <a:gd name="connsiteY12" fmla="*/ 6538422 h 6858000"/>
              <a:gd name="connsiteX13" fmla="*/ 220949 w 7885837"/>
              <a:gd name="connsiteY13" fmla="*/ 6464333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144704 w 7980023"/>
              <a:gd name="connsiteY6" fmla="*/ 6811393 h 6858000"/>
              <a:gd name="connsiteX7" fmla="*/ 94186 w 7980023"/>
              <a:gd name="connsiteY7" fmla="*/ 6801423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85481 w 7980023"/>
              <a:gd name="connsiteY11" fmla="*/ 6615516 h 6858000"/>
              <a:gd name="connsiteX12" fmla="*/ 279539 w 7980023"/>
              <a:gd name="connsiteY12" fmla="*/ 6538422 h 6858000"/>
              <a:gd name="connsiteX13" fmla="*/ 315135 w 7980023"/>
              <a:gd name="connsiteY13" fmla="*/ 6464333 h 6858000"/>
              <a:gd name="connsiteX14" fmla="*/ 335508 w 7980023"/>
              <a:gd name="connsiteY14" fmla="*/ 6353596 h 6858000"/>
              <a:gd name="connsiteX15" fmla="*/ 345667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14470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85481 w 7980023"/>
              <a:gd name="connsiteY11" fmla="*/ 6615516 h 6858000"/>
              <a:gd name="connsiteX12" fmla="*/ 279539 w 7980023"/>
              <a:gd name="connsiteY12" fmla="*/ 6538422 h 6858000"/>
              <a:gd name="connsiteX13" fmla="*/ 315135 w 7980023"/>
              <a:gd name="connsiteY13" fmla="*/ 6464333 h 6858000"/>
              <a:gd name="connsiteX14" fmla="*/ 335508 w 7980023"/>
              <a:gd name="connsiteY14" fmla="*/ 6353596 h 6858000"/>
              <a:gd name="connsiteX15" fmla="*/ 345667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8918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85481 w 7980023"/>
              <a:gd name="connsiteY11" fmla="*/ 6615516 h 6858000"/>
              <a:gd name="connsiteX12" fmla="*/ 279539 w 7980023"/>
              <a:gd name="connsiteY12" fmla="*/ 6538422 h 6858000"/>
              <a:gd name="connsiteX13" fmla="*/ 315135 w 7980023"/>
              <a:gd name="connsiteY13" fmla="*/ 6464333 h 6858000"/>
              <a:gd name="connsiteX14" fmla="*/ 335508 w 7980023"/>
              <a:gd name="connsiteY14" fmla="*/ 6353596 h 6858000"/>
              <a:gd name="connsiteX15" fmla="*/ 345667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8918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77549 w 7980023"/>
              <a:gd name="connsiteY11" fmla="*/ 6583710 h 6858000"/>
              <a:gd name="connsiteX12" fmla="*/ 279539 w 7980023"/>
              <a:gd name="connsiteY12" fmla="*/ 6538422 h 6858000"/>
              <a:gd name="connsiteX13" fmla="*/ 315135 w 7980023"/>
              <a:gd name="connsiteY13" fmla="*/ 6464333 h 6858000"/>
              <a:gd name="connsiteX14" fmla="*/ 335508 w 7980023"/>
              <a:gd name="connsiteY14" fmla="*/ 6353596 h 6858000"/>
              <a:gd name="connsiteX15" fmla="*/ 345667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8918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77549 w 7980023"/>
              <a:gd name="connsiteY11" fmla="*/ 6583710 h 6858000"/>
              <a:gd name="connsiteX12" fmla="*/ 279539 w 7980023"/>
              <a:gd name="connsiteY12" fmla="*/ 6538422 h 6858000"/>
              <a:gd name="connsiteX13" fmla="*/ 315135 w 7980023"/>
              <a:gd name="connsiteY13" fmla="*/ 6464333 h 6858000"/>
              <a:gd name="connsiteX14" fmla="*/ 406890 w 7980023"/>
              <a:gd name="connsiteY14" fmla="*/ 6358897 h 6858000"/>
              <a:gd name="connsiteX15" fmla="*/ 345667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8918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77549 w 7980023"/>
              <a:gd name="connsiteY11" fmla="*/ 6583710 h 6858000"/>
              <a:gd name="connsiteX12" fmla="*/ 279539 w 7980023"/>
              <a:gd name="connsiteY12" fmla="*/ 6538422 h 6858000"/>
              <a:gd name="connsiteX13" fmla="*/ 315135 w 7980023"/>
              <a:gd name="connsiteY13" fmla="*/ 6464333 h 6858000"/>
              <a:gd name="connsiteX14" fmla="*/ 406890 w 7980023"/>
              <a:gd name="connsiteY14" fmla="*/ 6358897 h 6858000"/>
              <a:gd name="connsiteX15" fmla="*/ 512226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8918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77549 w 7980023"/>
              <a:gd name="connsiteY11" fmla="*/ 6583710 h 6858000"/>
              <a:gd name="connsiteX12" fmla="*/ 279539 w 7980023"/>
              <a:gd name="connsiteY12" fmla="*/ 6538422 h 6858000"/>
              <a:gd name="connsiteX13" fmla="*/ 362723 w 7980023"/>
              <a:gd name="connsiteY13" fmla="*/ 6453731 h 6858000"/>
              <a:gd name="connsiteX14" fmla="*/ 406890 w 7980023"/>
              <a:gd name="connsiteY14" fmla="*/ 6358897 h 6858000"/>
              <a:gd name="connsiteX15" fmla="*/ 512226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7980023" h="6858000">
                <a:moveTo>
                  <a:pt x="1624340" y="0"/>
                </a:moveTo>
                <a:lnTo>
                  <a:pt x="7980023" y="0"/>
                </a:lnTo>
                <a:lnTo>
                  <a:pt x="7980023" y="6858000"/>
                </a:lnTo>
                <a:lnTo>
                  <a:pt x="0" y="6858000"/>
                </a:lnTo>
                <a:lnTo>
                  <a:pt x="132132" y="6806542"/>
                </a:lnTo>
                <a:lnTo>
                  <a:pt x="137847" y="6810337"/>
                </a:lnTo>
                <a:lnTo>
                  <a:pt x="89184" y="6811393"/>
                </a:lnTo>
                <a:lnTo>
                  <a:pt x="70391" y="6764316"/>
                </a:lnTo>
                <a:lnTo>
                  <a:pt x="151420" y="6763669"/>
                </a:lnTo>
                <a:lnTo>
                  <a:pt x="151423" y="6695947"/>
                </a:lnTo>
                <a:cubicBezTo>
                  <a:pt x="162004" y="6681098"/>
                  <a:pt x="198681" y="6645366"/>
                  <a:pt x="202725" y="6635929"/>
                </a:cubicBezTo>
                <a:cubicBezTo>
                  <a:pt x="201411" y="6623676"/>
                  <a:pt x="277638" y="6596764"/>
                  <a:pt x="277549" y="6583710"/>
                </a:cubicBezTo>
                <a:cubicBezTo>
                  <a:pt x="286413" y="6523616"/>
                  <a:pt x="251673" y="6579466"/>
                  <a:pt x="279539" y="6538422"/>
                </a:cubicBezTo>
                <a:cubicBezTo>
                  <a:pt x="293078" y="6504360"/>
                  <a:pt x="358272" y="6485885"/>
                  <a:pt x="362723" y="6453731"/>
                </a:cubicBezTo>
                <a:cubicBezTo>
                  <a:pt x="374413" y="6445360"/>
                  <a:pt x="413615" y="6374813"/>
                  <a:pt x="406890" y="6358897"/>
                </a:cubicBezTo>
                <a:cubicBezTo>
                  <a:pt x="419018" y="6336351"/>
                  <a:pt x="502005" y="6300227"/>
                  <a:pt x="512226" y="6282376"/>
                </a:cubicBezTo>
                <a:cubicBezTo>
                  <a:pt x="512445" y="6280426"/>
                  <a:pt x="391418" y="6247554"/>
                  <a:pt x="391637" y="6245603"/>
                </a:cubicBezTo>
                <a:cubicBezTo>
                  <a:pt x="392655" y="6242109"/>
                  <a:pt x="400234" y="6240246"/>
                  <a:pt x="402287" y="6231382"/>
                </a:cubicBezTo>
                <a:cubicBezTo>
                  <a:pt x="413935" y="6214200"/>
                  <a:pt x="426661" y="6166520"/>
                  <a:pt x="438736" y="6150483"/>
                </a:cubicBezTo>
                <a:cubicBezTo>
                  <a:pt x="440343" y="6145383"/>
                  <a:pt x="471207" y="6136064"/>
                  <a:pt x="474738" y="6135150"/>
                </a:cubicBezTo>
                <a:lnTo>
                  <a:pt x="476247" y="6135117"/>
                </a:lnTo>
                <a:lnTo>
                  <a:pt x="461881" y="6094992"/>
                </a:lnTo>
                <a:lnTo>
                  <a:pt x="485909" y="6094804"/>
                </a:lnTo>
                <a:cubicBezTo>
                  <a:pt x="486304" y="6086380"/>
                  <a:pt x="486698" y="6077956"/>
                  <a:pt x="487093" y="6069532"/>
                </a:cubicBezTo>
                <a:lnTo>
                  <a:pt x="489317" y="6057240"/>
                </a:lnTo>
                <a:lnTo>
                  <a:pt x="486626" y="6052194"/>
                </a:lnTo>
                <a:cubicBezTo>
                  <a:pt x="485564" y="6047615"/>
                  <a:pt x="486414" y="6042180"/>
                  <a:pt x="491590" y="6034848"/>
                </a:cubicBezTo>
                <a:lnTo>
                  <a:pt x="492850" y="6016934"/>
                </a:lnTo>
                <a:cubicBezTo>
                  <a:pt x="491858" y="6011232"/>
                  <a:pt x="521519" y="5947109"/>
                  <a:pt x="518320" y="5941839"/>
                </a:cubicBezTo>
                <a:cubicBezTo>
                  <a:pt x="527728" y="5892009"/>
                  <a:pt x="525427" y="5829177"/>
                  <a:pt x="541474" y="5769612"/>
                </a:cubicBezTo>
                <a:cubicBezTo>
                  <a:pt x="573345" y="5674859"/>
                  <a:pt x="616570" y="5546820"/>
                  <a:pt x="643760" y="5483024"/>
                </a:cubicBezTo>
                <a:cubicBezTo>
                  <a:pt x="687129" y="5465021"/>
                  <a:pt x="685969" y="5418016"/>
                  <a:pt x="704612" y="5386836"/>
                </a:cubicBezTo>
                <a:cubicBezTo>
                  <a:pt x="672573" y="5382571"/>
                  <a:pt x="736210" y="5353240"/>
                  <a:pt x="704722" y="5336094"/>
                </a:cubicBezTo>
                <a:cubicBezTo>
                  <a:pt x="709112" y="5330963"/>
                  <a:pt x="714358" y="5326534"/>
                  <a:pt x="719859" y="5322215"/>
                </a:cubicBezTo>
                <a:lnTo>
                  <a:pt x="722724" y="5319945"/>
                </a:lnTo>
                <a:lnTo>
                  <a:pt x="728625" y="5308206"/>
                </a:lnTo>
                <a:lnTo>
                  <a:pt x="737251" y="5308204"/>
                </a:lnTo>
                <a:lnTo>
                  <a:pt x="744068" y="5244688"/>
                </a:lnTo>
                <a:cubicBezTo>
                  <a:pt x="741754" y="5219841"/>
                  <a:pt x="736409" y="5193796"/>
                  <a:pt x="723007" y="5165945"/>
                </a:cubicBezTo>
                <a:cubicBezTo>
                  <a:pt x="714005" y="5153858"/>
                  <a:pt x="715978" y="5135166"/>
                  <a:pt x="727414" y="5124196"/>
                </a:cubicBezTo>
                <a:cubicBezTo>
                  <a:pt x="729382" y="5122308"/>
                  <a:pt x="731564" y="5120724"/>
                  <a:pt x="733886" y="5119497"/>
                </a:cubicBezTo>
                <a:cubicBezTo>
                  <a:pt x="713338" y="5084291"/>
                  <a:pt x="733062" y="5075230"/>
                  <a:pt x="717223" y="5056494"/>
                </a:cubicBezTo>
                <a:cubicBezTo>
                  <a:pt x="722653" y="5015230"/>
                  <a:pt x="752784" y="4991932"/>
                  <a:pt x="739127" y="4974868"/>
                </a:cubicBezTo>
                <a:cubicBezTo>
                  <a:pt x="747068" y="4955744"/>
                  <a:pt x="776644" y="4936770"/>
                  <a:pt x="763081" y="4914948"/>
                </a:cubicBezTo>
                <a:cubicBezTo>
                  <a:pt x="779099" y="4918788"/>
                  <a:pt x="759254" y="4888088"/>
                  <a:pt x="773305" y="4880631"/>
                </a:cubicBezTo>
                <a:cubicBezTo>
                  <a:pt x="778316" y="4859911"/>
                  <a:pt x="788730" y="4824114"/>
                  <a:pt x="793146" y="4790628"/>
                </a:cubicBezTo>
                <a:cubicBezTo>
                  <a:pt x="772519" y="4753454"/>
                  <a:pt x="815026" y="4709732"/>
                  <a:pt x="799802" y="4679718"/>
                </a:cubicBezTo>
                <a:lnTo>
                  <a:pt x="825430" y="4557310"/>
                </a:lnTo>
                <a:cubicBezTo>
                  <a:pt x="836009" y="4523413"/>
                  <a:pt x="802432" y="4537635"/>
                  <a:pt x="840410" y="4508412"/>
                </a:cubicBezTo>
                <a:cubicBezTo>
                  <a:pt x="833896" y="4445321"/>
                  <a:pt x="869756" y="4449367"/>
                  <a:pt x="845542" y="4391240"/>
                </a:cubicBezTo>
                <a:lnTo>
                  <a:pt x="852182" y="4174996"/>
                </a:lnTo>
                <a:cubicBezTo>
                  <a:pt x="862953" y="4139969"/>
                  <a:pt x="857292" y="4130009"/>
                  <a:pt x="863579" y="4078684"/>
                </a:cubicBezTo>
                <a:cubicBezTo>
                  <a:pt x="874385" y="4027210"/>
                  <a:pt x="856366" y="3979051"/>
                  <a:pt x="887954" y="3934323"/>
                </a:cubicBezTo>
                <a:cubicBezTo>
                  <a:pt x="883536" y="3930474"/>
                  <a:pt x="880313" y="3925995"/>
                  <a:pt x="877947" y="3921099"/>
                </a:cubicBezTo>
                <a:lnTo>
                  <a:pt x="873349" y="3906233"/>
                </a:lnTo>
                <a:lnTo>
                  <a:pt x="874786" y="3904422"/>
                </a:lnTo>
                <a:cubicBezTo>
                  <a:pt x="878047" y="3896214"/>
                  <a:pt x="877547" y="3891016"/>
                  <a:pt x="875386" y="3887163"/>
                </a:cubicBezTo>
                <a:lnTo>
                  <a:pt x="871518" y="3883366"/>
                </a:lnTo>
                <a:lnTo>
                  <a:pt x="865200" y="3808615"/>
                </a:lnTo>
                <a:lnTo>
                  <a:pt x="890414" y="3801218"/>
                </a:lnTo>
                <a:cubicBezTo>
                  <a:pt x="898964" y="3789082"/>
                  <a:pt x="908634" y="3753967"/>
                  <a:pt x="916505" y="3735794"/>
                </a:cubicBezTo>
                <a:cubicBezTo>
                  <a:pt x="915058" y="3723991"/>
                  <a:pt x="914130" y="3711671"/>
                  <a:pt x="913893" y="3699097"/>
                </a:cubicBezTo>
                <a:lnTo>
                  <a:pt x="914187" y="3691697"/>
                </a:lnTo>
                <a:lnTo>
                  <a:pt x="914531" y="3691546"/>
                </a:lnTo>
                <a:cubicBezTo>
                  <a:pt x="915319" y="3689926"/>
                  <a:pt x="915686" y="3687488"/>
                  <a:pt x="915517" y="3683730"/>
                </a:cubicBezTo>
                <a:lnTo>
                  <a:pt x="914724" y="3678210"/>
                </a:lnTo>
                <a:lnTo>
                  <a:pt x="961701" y="3622140"/>
                </a:lnTo>
                <a:cubicBezTo>
                  <a:pt x="975640" y="3587061"/>
                  <a:pt x="979994" y="3573862"/>
                  <a:pt x="1003428" y="3534890"/>
                </a:cubicBezTo>
                <a:cubicBezTo>
                  <a:pt x="1016574" y="3502088"/>
                  <a:pt x="1036805" y="3477721"/>
                  <a:pt x="1040894" y="3446748"/>
                </a:cubicBezTo>
                <a:cubicBezTo>
                  <a:pt x="1052479" y="3438695"/>
                  <a:pt x="1059489" y="3429320"/>
                  <a:pt x="1052591" y="3413985"/>
                </a:cubicBezTo>
                <a:cubicBezTo>
                  <a:pt x="1067970" y="3384791"/>
                  <a:pt x="1086321" y="3384396"/>
                  <a:pt x="1081677" y="3359338"/>
                </a:cubicBezTo>
                <a:cubicBezTo>
                  <a:pt x="1113360" y="3353444"/>
                  <a:pt x="1104181" y="3348054"/>
                  <a:pt x="1100102" y="3336636"/>
                </a:cubicBezTo>
                <a:cubicBezTo>
                  <a:pt x="1100079" y="3336171"/>
                  <a:pt x="1100055" y="3335707"/>
                  <a:pt x="1100032" y="3335242"/>
                </a:cubicBezTo>
                <a:lnTo>
                  <a:pt x="1104519" y="3334506"/>
                </a:lnTo>
                <a:lnTo>
                  <a:pt x="1108049" y="3330362"/>
                </a:lnTo>
                <a:lnTo>
                  <a:pt x="1112079" y="3316492"/>
                </a:lnTo>
                <a:lnTo>
                  <a:pt x="1112670" y="3310855"/>
                </a:lnTo>
                <a:cubicBezTo>
                  <a:pt x="1113422" y="3307128"/>
                  <a:pt x="1114364" y="3304853"/>
                  <a:pt x="1115504" y="3303502"/>
                </a:cubicBezTo>
                <a:lnTo>
                  <a:pt x="1115868" y="3303456"/>
                </a:lnTo>
                <a:lnTo>
                  <a:pt x="1117945" y="3296306"/>
                </a:lnTo>
                <a:cubicBezTo>
                  <a:pt x="1120779" y="3283935"/>
                  <a:pt x="1122897" y="3271607"/>
                  <a:pt x="1124395" y="3259631"/>
                </a:cubicBezTo>
                <a:cubicBezTo>
                  <a:pt x="1144329" y="3258025"/>
                  <a:pt x="1140070" y="3209319"/>
                  <a:pt x="1169437" y="3227829"/>
                </a:cubicBezTo>
                <a:cubicBezTo>
                  <a:pt x="1172377" y="3212096"/>
                  <a:pt x="1162844" y="3197427"/>
                  <a:pt x="1181330" y="3211605"/>
                </a:cubicBezTo>
                <a:cubicBezTo>
                  <a:pt x="1182880" y="3206694"/>
                  <a:pt x="1185735" y="3204534"/>
                  <a:pt x="1189252" y="3203657"/>
                </a:cubicBezTo>
                <a:lnTo>
                  <a:pt x="1190760" y="3203625"/>
                </a:lnTo>
                <a:lnTo>
                  <a:pt x="1199962" y="3164801"/>
                </a:lnTo>
                <a:cubicBezTo>
                  <a:pt x="1200264" y="3156687"/>
                  <a:pt x="1200565" y="3148573"/>
                  <a:pt x="1200867" y="3140459"/>
                </a:cubicBezTo>
                <a:lnTo>
                  <a:pt x="1202949" y="3128619"/>
                </a:lnTo>
                <a:lnTo>
                  <a:pt x="1200205" y="3123757"/>
                </a:lnTo>
                <a:cubicBezTo>
                  <a:pt x="1199091" y="3119348"/>
                  <a:pt x="1199880" y="3114114"/>
                  <a:pt x="1204970" y="3107053"/>
                </a:cubicBezTo>
                <a:lnTo>
                  <a:pt x="1206773" y="3105708"/>
                </a:lnTo>
                <a:cubicBezTo>
                  <a:pt x="1206525" y="3100405"/>
                  <a:pt x="1206276" y="3095101"/>
                  <a:pt x="1206028" y="3089798"/>
                </a:cubicBezTo>
                <a:cubicBezTo>
                  <a:pt x="1204975" y="3084307"/>
                  <a:pt x="1203006" y="3078968"/>
                  <a:pt x="1199753" y="3073892"/>
                </a:cubicBezTo>
                <a:cubicBezTo>
                  <a:pt x="1240588" y="3039515"/>
                  <a:pt x="1235210" y="2987050"/>
                  <a:pt x="1257977" y="2939902"/>
                </a:cubicBezTo>
                <a:cubicBezTo>
                  <a:pt x="1261623" y="2932662"/>
                  <a:pt x="1272171" y="2848651"/>
                  <a:pt x="1259084" y="2801843"/>
                </a:cubicBezTo>
                <a:cubicBezTo>
                  <a:pt x="1261710" y="2779194"/>
                  <a:pt x="1260063" y="2798580"/>
                  <a:pt x="1291951" y="2729696"/>
                </a:cubicBezTo>
                <a:cubicBezTo>
                  <a:pt x="1294720" y="2711201"/>
                  <a:pt x="1326484" y="2667348"/>
                  <a:pt x="1336103" y="2682866"/>
                </a:cubicBezTo>
                <a:cubicBezTo>
                  <a:pt x="1327276" y="2618810"/>
                  <a:pt x="1375294" y="2590047"/>
                  <a:pt x="1384457" y="2526390"/>
                </a:cubicBezTo>
                <a:cubicBezTo>
                  <a:pt x="1427584" y="2509077"/>
                  <a:pt x="1392282" y="2513023"/>
                  <a:pt x="1410558" y="2483002"/>
                </a:cubicBezTo>
                <a:cubicBezTo>
                  <a:pt x="1378504" y="2478874"/>
                  <a:pt x="1441751" y="2450659"/>
                  <a:pt x="1410103" y="2434127"/>
                </a:cubicBezTo>
                <a:cubicBezTo>
                  <a:pt x="1414431" y="2429186"/>
                  <a:pt x="1419622" y="2424923"/>
                  <a:pt x="1425070" y="2420768"/>
                </a:cubicBezTo>
                <a:lnTo>
                  <a:pt x="1427908" y="2418582"/>
                </a:lnTo>
                <a:lnTo>
                  <a:pt x="1433672" y="2407279"/>
                </a:lnTo>
                <a:lnTo>
                  <a:pt x="1442289" y="2407282"/>
                </a:lnTo>
                <a:lnTo>
                  <a:pt x="1455974" y="2392557"/>
                </a:lnTo>
                <a:cubicBezTo>
                  <a:pt x="1460018" y="2386551"/>
                  <a:pt x="1463107" y="2379509"/>
                  <a:pt x="1464630" y="2370864"/>
                </a:cubicBezTo>
                <a:lnTo>
                  <a:pt x="1522314" y="2202566"/>
                </a:lnTo>
                <a:cubicBezTo>
                  <a:pt x="1527106" y="2194430"/>
                  <a:pt x="1526489" y="2183277"/>
                  <a:pt x="1538623" y="2182184"/>
                </a:cubicBezTo>
                <a:cubicBezTo>
                  <a:pt x="1553760" y="2179059"/>
                  <a:pt x="1542407" y="2143133"/>
                  <a:pt x="1556663" y="2151646"/>
                </a:cubicBezTo>
                <a:lnTo>
                  <a:pt x="1600318" y="2025678"/>
                </a:lnTo>
                <a:lnTo>
                  <a:pt x="1608967" y="1908118"/>
                </a:lnTo>
                <a:lnTo>
                  <a:pt x="1618408" y="1721725"/>
                </a:lnTo>
                <a:cubicBezTo>
                  <a:pt x="1616185" y="1710244"/>
                  <a:pt x="1616662" y="1699865"/>
                  <a:pt x="1618819" y="1690229"/>
                </a:cubicBezTo>
                <a:lnTo>
                  <a:pt x="1628779" y="1664519"/>
                </a:lnTo>
                <a:lnTo>
                  <a:pt x="1639464" y="1659741"/>
                </a:lnTo>
                <a:lnTo>
                  <a:pt x="1641233" y="1642638"/>
                </a:lnTo>
                <a:lnTo>
                  <a:pt x="1643710" y="1638374"/>
                </a:lnTo>
                <a:cubicBezTo>
                  <a:pt x="1642186" y="1623558"/>
                  <a:pt x="1632070" y="1579162"/>
                  <a:pt x="1632084" y="1553747"/>
                </a:cubicBezTo>
                <a:cubicBezTo>
                  <a:pt x="1640456" y="1506669"/>
                  <a:pt x="1598558" y="1531113"/>
                  <a:pt x="1643796" y="1485881"/>
                </a:cubicBezTo>
                <a:cubicBezTo>
                  <a:pt x="1624858" y="1402479"/>
                  <a:pt x="1665635" y="1293819"/>
                  <a:pt x="1624197" y="1219904"/>
                </a:cubicBezTo>
                <a:cubicBezTo>
                  <a:pt x="1628256" y="1151825"/>
                  <a:pt x="1614523" y="1131365"/>
                  <a:pt x="1611125" y="1079200"/>
                </a:cubicBezTo>
                <a:cubicBezTo>
                  <a:pt x="1604986" y="1008575"/>
                  <a:pt x="1550313" y="937246"/>
                  <a:pt x="1603801" y="906926"/>
                </a:cubicBezTo>
                <a:lnTo>
                  <a:pt x="1596871" y="693671"/>
                </a:lnTo>
                <a:lnTo>
                  <a:pt x="1588375" y="674509"/>
                </a:lnTo>
                <a:lnTo>
                  <a:pt x="1589972" y="671854"/>
                </a:lnTo>
                <a:cubicBezTo>
                  <a:pt x="1592920" y="660342"/>
                  <a:pt x="1591406" y="653465"/>
                  <a:pt x="1587929" y="648655"/>
                </a:cubicBezTo>
                <a:lnTo>
                  <a:pt x="1582211" y="644194"/>
                </a:lnTo>
                <a:lnTo>
                  <a:pt x="1579157" y="628473"/>
                </a:lnTo>
                <a:lnTo>
                  <a:pt x="1561622" y="545150"/>
                </a:lnTo>
                <a:lnTo>
                  <a:pt x="1563476" y="544275"/>
                </a:lnTo>
                <a:cubicBezTo>
                  <a:pt x="1572747" y="526653"/>
                  <a:pt x="1579298" y="492024"/>
                  <a:pt x="1586685" y="466430"/>
                </a:cubicBezTo>
                <a:cubicBezTo>
                  <a:pt x="1582840" y="450867"/>
                  <a:pt x="1610171" y="407510"/>
                  <a:pt x="1607797" y="390714"/>
                </a:cubicBezTo>
                <a:cubicBezTo>
                  <a:pt x="1607521" y="387397"/>
                  <a:pt x="1607246" y="384081"/>
                  <a:pt x="1606970" y="380764"/>
                </a:cubicBezTo>
                <a:lnTo>
                  <a:pt x="1540890" y="399555"/>
                </a:lnTo>
                <a:cubicBezTo>
                  <a:pt x="1541661" y="397262"/>
                  <a:pt x="1541746" y="387588"/>
                  <a:pt x="1540905" y="382586"/>
                </a:cubicBezTo>
                <a:lnTo>
                  <a:pt x="1529454" y="305471"/>
                </a:lnTo>
                <a:lnTo>
                  <a:pt x="1571859" y="211274"/>
                </a:lnTo>
                <a:cubicBezTo>
                  <a:pt x="1577697" y="181775"/>
                  <a:pt x="1574034" y="164976"/>
                  <a:pt x="1579872" y="135477"/>
                </a:cubicBezTo>
                <a:cubicBezTo>
                  <a:pt x="1577903" y="80822"/>
                  <a:pt x="1629791" y="97694"/>
                  <a:pt x="1621471" y="35011"/>
                </a:cubicBezTo>
                <a:lnTo>
                  <a:pt x="162434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33" name="Freeform: Shape 179">
            <a:extLst>
              <a:ext uri="{FF2B5EF4-FFF2-40B4-BE49-F238E27FC236}">
                <a16:creationId xmlns:a16="http://schemas.microsoft.com/office/drawing/2014/main" id="{F9144BB3-1F1B-46EF-A6F0-CF8404A562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312" y="454550"/>
            <a:ext cx="5045148" cy="594360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34" name="Rectangle 6">
            <a:extLst>
              <a:ext uri="{FF2B5EF4-FFF2-40B4-BE49-F238E27FC236}">
                <a16:creationId xmlns:a16="http://schemas.microsoft.com/office/drawing/2014/main" id="{8A46EB9C-AC4F-4D1E-AEF0-B96802965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9455" y="186966"/>
            <a:ext cx="1185648"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0" name="TextBox 1319">
            <a:extLst>
              <a:ext uri="{FF2B5EF4-FFF2-40B4-BE49-F238E27FC236}">
                <a16:creationId xmlns:a16="http://schemas.microsoft.com/office/drawing/2014/main" id="{E21079E3-FD17-4A10-919B-5DDC5AC853D1}"/>
              </a:ext>
            </a:extLst>
          </p:cNvPr>
          <p:cNvSpPr txBox="1"/>
          <p:nvPr/>
        </p:nvSpPr>
        <p:spPr>
          <a:xfrm>
            <a:off x="3012814" y="90325"/>
            <a:ext cx="2442877" cy="3047365"/>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buSzPct val="80000"/>
            </a:pPr>
            <a:r>
              <a:rPr lang="en-US" sz="2000" b="1" spc="50">
                <a:solidFill>
                  <a:schemeClr val="tx1">
                    <a:lumMod val="85000"/>
                    <a:lumOff val="15000"/>
                  </a:schemeClr>
                </a:solidFill>
                <a:ea typeface="Batang"/>
              </a:rPr>
              <a:t>Mr. Crawford</a:t>
            </a:r>
            <a:endParaRPr lang="en-US" b="1">
              <a:solidFill>
                <a:schemeClr val="tx1">
                  <a:lumMod val="85000"/>
                  <a:lumOff val="15000"/>
                </a:schemeClr>
              </a:solidFill>
            </a:endParaRPr>
          </a:p>
          <a:p>
            <a:pPr>
              <a:buSzPct val="80000"/>
            </a:pPr>
            <a:r>
              <a:rPr lang="en-US" sz="2000" b="1" spc="50">
                <a:solidFill>
                  <a:schemeClr val="tx1">
                    <a:lumMod val="85000"/>
                    <a:lumOff val="15000"/>
                  </a:schemeClr>
                </a:solidFill>
                <a:ea typeface="Batang"/>
              </a:rPr>
              <a:t>School Counselor</a:t>
            </a:r>
          </a:p>
          <a:p>
            <a:pPr>
              <a:spcBef>
                <a:spcPts val="1000"/>
              </a:spcBef>
              <a:spcAft>
                <a:spcPts val="600"/>
              </a:spcAft>
              <a:buSzPct val="80000"/>
            </a:pPr>
            <a:endParaRPr lang="en-US" spc="50">
              <a:solidFill>
                <a:schemeClr val="tx1">
                  <a:lumMod val="85000"/>
                  <a:lumOff val="15000"/>
                </a:schemeClr>
              </a:solidFill>
              <a:ea typeface="Batang" panose="02030600000101010101" pitchFamily="18" charset="-127"/>
            </a:endParaRPr>
          </a:p>
          <a:p>
            <a:pPr>
              <a:spcBef>
                <a:spcPts val="1000"/>
              </a:spcBef>
              <a:spcAft>
                <a:spcPts val="600"/>
              </a:spcAft>
              <a:buSzPct val="80000"/>
            </a:pPr>
            <a:endParaRPr lang="en-US" spc="50">
              <a:solidFill>
                <a:schemeClr val="tx1">
                  <a:lumMod val="85000"/>
                  <a:lumOff val="15000"/>
                </a:schemeClr>
              </a:solidFill>
              <a:ea typeface="Batang" panose="02030600000101010101" pitchFamily="18" charset="-127"/>
            </a:endParaRPr>
          </a:p>
          <a:p>
            <a:pPr>
              <a:spcBef>
                <a:spcPts val="1000"/>
              </a:spcBef>
              <a:spcAft>
                <a:spcPts val="600"/>
              </a:spcAft>
              <a:buSzPct val="80000"/>
            </a:pPr>
            <a:endParaRPr lang="en-US" spc="50">
              <a:solidFill>
                <a:schemeClr val="tx1">
                  <a:lumMod val="85000"/>
                  <a:lumOff val="15000"/>
                </a:schemeClr>
              </a:solidFill>
              <a:ea typeface="Batang" panose="02030600000101010101" pitchFamily="18" charset="-127"/>
            </a:endParaRPr>
          </a:p>
        </p:txBody>
      </p:sp>
      <p:sp>
        <p:nvSpPr>
          <p:cNvPr id="1319" name="TextBox 1318">
            <a:extLst>
              <a:ext uri="{FF2B5EF4-FFF2-40B4-BE49-F238E27FC236}">
                <a16:creationId xmlns:a16="http://schemas.microsoft.com/office/drawing/2014/main" id="{101D63CD-1F1D-4140-B3E5-3AD2F795258C}"/>
              </a:ext>
            </a:extLst>
          </p:cNvPr>
          <p:cNvSpPr txBox="1"/>
          <p:nvPr/>
        </p:nvSpPr>
        <p:spPr>
          <a:xfrm>
            <a:off x="306487" y="92364"/>
            <a:ext cx="2430084" cy="219761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r>
              <a:rPr lang="en-US" sz="2000" b="1" spc="50">
                <a:solidFill>
                  <a:schemeClr val="tx1">
                    <a:lumMod val="85000"/>
                    <a:lumOff val="15000"/>
                  </a:schemeClr>
                </a:solidFill>
                <a:ea typeface="Batang"/>
              </a:rPr>
              <a:t>Ms. Diorio</a:t>
            </a:r>
            <a:endParaRPr lang="en-US">
              <a:solidFill>
                <a:schemeClr val="tx1">
                  <a:lumMod val="85000"/>
                  <a:lumOff val="15000"/>
                </a:schemeClr>
              </a:solidFill>
            </a:endParaRPr>
          </a:p>
          <a:p>
            <a:r>
              <a:rPr lang="en-US" sz="2000" b="1" spc="50">
                <a:solidFill>
                  <a:schemeClr val="tx1">
                    <a:lumMod val="85000"/>
                    <a:lumOff val="15000"/>
                  </a:schemeClr>
                </a:solidFill>
                <a:ea typeface="Batang"/>
              </a:rPr>
              <a:t>School Counselor</a:t>
            </a:r>
          </a:p>
          <a:p>
            <a:pPr>
              <a:spcAft>
                <a:spcPts val="600"/>
              </a:spcAft>
            </a:pPr>
            <a:endParaRPr lang="en-US" spc="50">
              <a:solidFill>
                <a:schemeClr val="tx1">
                  <a:lumMod val="85000"/>
                  <a:lumOff val="15000"/>
                </a:schemeClr>
              </a:solidFill>
              <a:ea typeface="Batang" panose="02030600000101010101" pitchFamily="18" charset="-127"/>
            </a:endParaRPr>
          </a:p>
          <a:p>
            <a:pPr>
              <a:spcAft>
                <a:spcPts val="600"/>
              </a:spcAft>
            </a:pPr>
            <a:endParaRPr lang="en-US" spc="50">
              <a:solidFill>
                <a:schemeClr val="tx1">
                  <a:lumMod val="85000"/>
                  <a:lumOff val="15000"/>
                </a:schemeClr>
              </a:solidFill>
              <a:ea typeface="Batang" panose="02030600000101010101" pitchFamily="18" charset="-127"/>
            </a:endParaRPr>
          </a:p>
          <a:p>
            <a:pPr>
              <a:spcAft>
                <a:spcPts val="600"/>
              </a:spcAft>
            </a:pPr>
            <a:endParaRPr lang="en-US" spc="50">
              <a:solidFill>
                <a:schemeClr val="tx1">
                  <a:lumMod val="85000"/>
                  <a:lumOff val="15000"/>
                </a:schemeClr>
              </a:solidFill>
              <a:ea typeface="Batang" panose="02030600000101010101" pitchFamily="18" charset="-127"/>
            </a:endParaRPr>
          </a:p>
          <a:p>
            <a:pPr>
              <a:spcAft>
                <a:spcPts val="600"/>
              </a:spcAft>
            </a:pPr>
            <a:endParaRPr lang="en-US" spc="50">
              <a:solidFill>
                <a:schemeClr val="tx1">
                  <a:lumMod val="85000"/>
                  <a:lumOff val="15000"/>
                </a:schemeClr>
              </a:solidFill>
              <a:ea typeface="Batang" panose="02030600000101010101" pitchFamily="18" charset="-127"/>
            </a:endParaRPr>
          </a:p>
        </p:txBody>
      </p:sp>
      <p:sp>
        <p:nvSpPr>
          <p:cNvPr id="1321" name="TextBox 1320">
            <a:extLst>
              <a:ext uri="{FF2B5EF4-FFF2-40B4-BE49-F238E27FC236}">
                <a16:creationId xmlns:a16="http://schemas.microsoft.com/office/drawing/2014/main" id="{D3CDE835-EDE2-480E-AFF8-EC20B2EE7791}"/>
              </a:ext>
            </a:extLst>
          </p:cNvPr>
          <p:cNvSpPr txBox="1"/>
          <p:nvPr/>
        </p:nvSpPr>
        <p:spPr>
          <a:xfrm>
            <a:off x="5561323" y="86390"/>
            <a:ext cx="2743200"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Mr. Fleming</a:t>
            </a:r>
            <a:endParaRPr lang="en-US"/>
          </a:p>
          <a:p>
            <a:r>
              <a:rPr lang="en-US" sz="2000" b="1"/>
              <a:t>School Social Worker</a:t>
            </a:r>
          </a:p>
          <a:p>
            <a:pPr>
              <a:spcAft>
                <a:spcPts val="600"/>
              </a:spcAft>
            </a:pPr>
            <a:endParaRPr lang="en-US"/>
          </a:p>
          <a:p>
            <a:pPr>
              <a:spcAft>
                <a:spcPts val="600"/>
              </a:spcAft>
            </a:pPr>
            <a:endParaRPr lang="en-US"/>
          </a:p>
          <a:p>
            <a:pPr>
              <a:spcAft>
                <a:spcPts val="600"/>
              </a:spcAft>
            </a:pPr>
            <a:endParaRPr lang="en-US"/>
          </a:p>
        </p:txBody>
      </p:sp>
      <p:sp>
        <p:nvSpPr>
          <p:cNvPr id="1322" name="TextBox 1321">
            <a:extLst>
              <a:ext uri="{FF2B5EF4-FFF2-40B4-BE49-F238E27FC236}">
                <a16:creationId xmlns:a16="http://schemas.microsoft.com/office/drawing/2014/main" id="{0C809797-FAAF-4E8F-A17D-CA28507C7CEA}"/>
              </a:ext>
            </a:extLst>
          </p:cNvPr>
          <p:cNvSpPr txBox="1"/>
          <p:nvPr/>
        </p:nvSpPr>
        <p:spPr>
          <a:xfrm>
            <a:off x="9086928" y="2859842"/>
            <a:ext cx="2493169" cy="18704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000" b="1"/>
              <a:t>Ms. Drogue</a:t>
            </a:r>
          </a:p>
          <a:p>
            <a:pPr>
              <a:spcAft>
                <a:spcPts val="600"/>
              </a:spcAft>
            </a:pPr>
            <a:r>
              <a:rPr lang="en-US" sz="2000" b="1"/>
              <a:t>School Psychologist</a:t>
            </a:r>
          </a:p>
          <a:p>
            <a:pPr>
              <a:spcAft>
                <a:spcPts val="600"/>
              </a:spcAft>
            </a:pPr>
            <a:endParaRPr lang="en-US"/>
          </a:p>
          <a:p>
            <a:pPr>
              <a:spcAft>
                <a:spcPts val="600"/>
              </a:spcAft>
            </a:pPr>
            <a:endParaRPr lang="en-US"/>
          </a:p>
          <a:p>
            <a:pPr>
              <a:spcAft>
                <a:spcPts val="600"/>
              </a:spcAft>
            </a:pPr>
            <a:endParaRPr lang="en-US"/>
          </a:p>
        </p:txBody>
      </p:sp>
      <p:sp>
        <p:nvSpPr>
          <p:cNvPr id="1323" name="TextBox 1322">
            <a:extLst>
              <a:ext uri="{FF2B5EF4-FFF2-40B4-BE49-F238E27FC236}">
                <a16:creationId xmlns:a16="http://schemas.microsoft.com/office/drawing/2014/main" id="{78E1C900-F14D-410E-AF57-6512741AE686}"/>
              </a:ext>
            </a:extLst>
          </p:cNvPr>
          <p:cNvSpPr txBox="1"/>
          <p:nvPr/>
        </p:nvSpPr>
        <p:spPr>
          <a:xfrm>
            <a:off x="5762854" y="4007071"/>
            <a:ext cx="2647949" cy="13644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00"/>
              </a:spcAft>
            </a:pPr>
            <a:r>
              <a:rPr lang="en-US" sz="2000" b="1" dirty="0"/>
              <a:t>Mrs. </a:t>
            </a:r>
            <a:r>
              <a:rPr lang="en-US" sz="2000" b="1" dirty="0" err="1"/>
              <a:t>Zalneraitis</a:t>
            </a:r>
          </a:p>
          <a:p>
            <a:pPr>
              <a:spcAft>
                <a:spcPts val="100"/>
              </a:spcAft>
            </a:pPr>
            <a:r>
              <a:rPr lang="en-US" sz="2000" b="1" dirty="0"/>
              <a:t>School Nurse</a:t>
            </a:r>
          </a:p>
          <a:p>
            <a:pPr>
              <a:spcAft>
                <a:spcPts val="600"/>
              </a:spcAft>
            </a:pPr>
            <a:endParaRPr lang="en-US"/>
          </a:p>
          <a:p>
            <a:pPr>
              <a:spcAft>
                <a:spcPts val="600"/>
              </a:spcAft>
            </a:pPr>
            <a:endParaRPr lang="en-US"/>
          </a:p>
        </p:txBody>
      </p:sp>
      <p:pic>
        <p:nvPicPr>
          <p:cNvPr id="1335" name="Picture 1335">
            <a:extLst>
              <a:ext uri="{FF2B5EF4-FFF2-40B4-BE49-F238E27FC236}">
                <a16:creationId xmlns:a16="http://schemas.microsoft.com/office/drawing/2014/main" id="{36FADFB7-69D6-41B8-A8AA-8BBD6065A518}"/>
              </a:ext>
            </a:extLst>
          </p:cNvPr>
          <p:cNvPicPr>
            <a:picLocks noChangeAspect="1"/>
          </p:cNvPicPr>
          <p:nvPr/>
        </p:nvPicPr>
        <p:blipFill>
          <a:blip r:embed="rId3"/>
          <a:stretch>
            <a:fillRect/>
          </a:stretch>
        </p:blipFill>
        <p:spPr>
          <a:xfrm>
            <a:off x="9130283" y="3969898"/>
            <a:ext cx="2290761" cy="2803298"/>
          </a:xfrm>
          <a:prstGeom prst="rect">
            <a:avLst/>
          </a:prstGeom>
        </p:spPr>
      </p:pic>
      <p:pic>
        <p:nvPicPr>
          <p:cNvPr id="1336" name="Picture 1336">
            <a:extLst>
              <a:ext uri="{FF2B5EF4-FFF2-40B4-BE49-F238E27FC236}">
                <a16:creationId xmlns:a16="http://schemas.microsoft.com/office/drawing/2014/main" id="{3B40525F-A45C-4BFB-A48A-F50C4D76A3F5}"/>
              </a:ext>
            </a:extLst>
          </p:cNvPr>
          <p:cNvPicPr>
            <a:picLocks noChangeAspect="1"/>
          </p:cNvPicPr>
          <p:nvPr/>
        </p:nvPicPr>
        <p:blipFill>
          <a:blip r:embed="rId4"/>
          <a:stretch>
            <a:fillRect/>
          </a:stretch>
        </p:blipFill>
        <p:spPr>
          <a:xfrm>
            <a:off x="5669587" y="1067172"/>
            <a:ext cx="2426415" cy="2920941"/>
          </a:xfrm>
          <a:prstGeom prst="rect">
            <a:avLst/>
          </a:prstGeom>
        </p:spPr>
      </p:pic>
      <p:pic>
        <p:nvPicPr>
          <p:cNvPr id="1337" name="Picture 1337" descr="A picture containing person, wall, indoor&#10;&#10;Description automatically generated">
            <a:extLst>
              <a:ext uri="{FF2B5EF4-FFF2-40B4-BE49-F238E27FC236}">
                <a16:creationId xmlns:a16="http://schemas.microsoft.com/office/drawing/2014/main" id="{5C68054D-12A6-4D86-8045-913AE5C4AFBA}"/>
              </a:ext>
            </a:extLst>
          </p:cNvPr>
          <p:cNvPicPr>
            <a:picLocks noChangeAspect="1"/>
          </p:cNvPicPr>
          <p:nvPr/>
        </p:nvPicPr>
        <p:blipFill>
          <a:blip r:embed="rId5"/>
          <a:stretch>
            <a:fillRect/>
          </a:stretch>
        </p:blipFill>
        <p:spPr>
          <a:xfrm>
            <a:off x="5764737" y="4739617"/>
            <a:ext cx="2236116" cy="2660822"/>
          </a:xfrm>
          <a:prstGeom prst="rect">
            <a:avLst/>
          </a:prstGeom>
        </p:spPr>
      </p:pic>
      <p:pic>
        <p:nvPicPr>
          <p:cNvPr id="1338" name="Picture 1338">
            <a:extLst>
              <a:ext uri="{FF2B5EF4-FFF2-40B4-BE49-F238E27FC236}">
                <a16:creationId xmlns:a16="http://schemas.microsoft.com/office/drawing/2014/main" id="{8FF0F798-E65C-4786-ADD8-92CA2C1ECE03}"/>
              </a:ext>
            </a:extLst>
          </p:cNvPr>
          <p:cNvPicPr>
            <a:picLocks noChangeAspect="1"/>
          </p:cNvPicPr>
          <p:nvPr/>
        </p:nvPicPr>
        <p:blipFill>
          <a:blip r:embed="rId6"/>
          <a:stretch>
            <a:fillRect/>
          </a:stretch>
        </p:blipFill>
        <p:spPr>
          <a:xfrm>
            <a:off x="290768" y="1075513"/>
            <a:ext cx="2324440" cy="2904262"/>
          </a:xfrm>
          <a:prstGeom prst="rect">
            <a:avLst/>
          </a:prstGeom>
        </p:spPr>
      </p:pic>
      <p:pic>
        <p:nvPicPr>
          <p:cNvPr id="3" name="Picture 3">
            <a:extLst>
              <a:ext uri="{FF2B5EF4-FFF2-40B4-BE49-F238E27FC236}">
                <a16:creationId xmlns:a16="http://schemas.microsoft.com/office/drawing/2014/main" id="{F796A067-7B88-4965-B4FA-B07C9C55A906}"/>
              </a:ext>
            </a:extLst>
          </p:cNvPr>
          <p:cNvPicPr>
            <a:picLocks noChangeAspect="1"/>
          </p:cNvPicPr>
          <p:nvPr/>
        </p:nvPicPr>
        <p:blipFill>
          <a:blip r:embed="rId7"/>
          <a:stretch>
            <a:fillRect/>
          </a:stretch>
        </p:blipFill>
        <p:spPr>
          <a:xfrm>
            <a:off x="3012814" y="1057337"/>
            <a:ext cx="2260637" cy="2940613"/>
          </a:xfrm>
          <a:prstGeom prst="rect">
            <a:avLst/>
          </a:prstGeom>
        </p:spPr>
      </p:pic>
      <p:pic>
        <p:nvPicPr>
          <p:cNvPr id="17" name="Picture 16" descr="A picture containing toy&#10;&#10;Description automatically generated">
            <a:extLst>
              <a:ext uri="{FF2B5EF4-FFF2-40B4-BE49-F238E27FC236}">
                <a16:creationId xmlns:a16="http://schemas.microsoft.com/office/drawing/2014/main" id="{236D2F0A-EAEB-4915-A66C-06F3A8521AA2}"/>
              </a:ext>
            </a:extLst>
          </p:cNvPr>
          <p:cNvPicPr>
            <a:picLocks noGrp="1" noChangeAspect="1"/>
          </p:cNvPicPr>
          <p:nvPr/>
        </p:nvPicPr>
        <p:blipFill>
          <a:blip r:embed="rId8">
            <a:extLst>
              <a:ext uri="{837473B0-CC2E-450A-ABE3-18F120FF3D39}">
                <a1611:picAttrSrcUrl xmlns:a1611="http://schemas.microsoft.com/office/drawing/2016/11/main" r:id="rId9"/>
              </a:ext>
            </a:extLst>
          </a:blip>
          <a:stretch>
            <a:fillRect/>
          </a:stretch>
        </p:blipFill>
        <p:spPr>
          <a:xfrm>
            <a:off x="526312" y="4426001"/>
            <a:ext cx="4066643" cy="2426274"/>
          </a:xfrm>
          <a:prstGeom prst="rect">
            <a:avLst/>
          </a:prstGeom>
        </p:spPr>
      </p:pic>
      <p:sp>
        <p:nvSpPr>
          <p:cNvPr id="18" name="TextBox 2">
            <a:extLst>
              <a:ext uri="{FF2B5EF4-FFF2-40B4-BE49-F238E27FC236}">
                <a16:creationId xmlns:a16="http://schemas.microsoft.com/office/drawing/2014/main" id="{99A0F995-835E-4242-BD61-742E4ECB25E3}"/>
              </a:ext>
            </a:extLst>
          </p:cNvPr>
          <p:cNvSpPr txBox="1"/>
          <p:nvPr/>
        </p:nvSpPr>
        <p:spPr>
          <a:xfrm>
            <a:off x="1324315" y="5565698"/>
            <a:ext cx="3142987" cy="504876"/>
          </a:xfrm>
          <a:prstGeom prst="rect">
            <a:avLst/>
          </a:prstGeom>
        </p:spPr>
        <p:txBody>
          <a:bodyPr lIns="91440" tIns="45720" rIns="91440" bIns="4572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337296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BAB0BC72-1C3A-421F-AB0A-D480DA93F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28763" cy="6858000"/>
          </a:xfrm>
          <a:custGeom>
            <a:avLst/>
            <a:gdLst>
              <a:gd name="connsiteX0" fmla="*/ 0 w 7228763"/>
              <a:gd name="connsiteY0" fmla="*/ 0 h 6858000"/>
              <a:gd name="connsiteX1" fmla="*/ 501961 w 7228763"/>
              <a:gd name="connsiteY1" fmla="*/ 0 h 6858000"/>
              <a:gd name="connsiteX2" fmla="*/ 723901 w 7228763"/>
              <a:gd name="connsiteY2" fmla="*/ 0 h 6858000"/>
              <a:gd name="connsiteX3" fmla="*/ 7228583 w 7228763"/>
              <a:gd name="connsiteY3" fmla="*/ 0 h 6858000"/>
              <a:gd name="connsiteX4" fmla="*/ 7228763 w 7228763"/>
              <a:gd name="connsiteY4" fmla="*/ 1 h 6858000"/>
              <a:gd name="connsiteX5" fmla="*/ 7221350 w 7228763"/>
              <a:gd name="connsiteY5" fmla="*/ 30700 h 6858000"/>
              <a:gd name="connsiteX6" fmla="*/ 7199900 w 7228763"/>
              <a:gd name="connsiteY6" fmla="*/ 310025 h 6858000"/>
              <a:gd name="connsiteX7" fmla="*/ 7214938 w 7228763"/>
              <a:gd name="connsiteY7" fmla="*/ 443960 h 6858000"/>
              <a:gd name="connsiteX8" fmla="*/ 7174238 w 7228763"/>
              <a:gd name="connsiteY8" fmla="*/ 642659 h 6858000"/>
              <a:gd name="connsiteX9" fmla="*/ 7166213 w 7228763"/>
              <a:gd name="connsiteY9" fmla="*/ 673307 h 6858000"/>
              <a:gd name="connsiteX10" fmla="*/ 7128963 w 7228763"/>
              <a:gd name="connsiteY10" fmla="*/ 839641 h 6858000"/>
              <a:gd name="connsiteX11" fmla="*/ 7066183 w 7228763"/>
              <a:gd name="connsiteY11" fmla="*/ 958357 h 6858000"/>
              <a:gd name="connsiteX12" fmla="*/ 7070620 w 7228763"/>
              <a:gd name="connsiteY12" fmla="*/ 963398 h 6858000"/>
              <a:gd name="connsiteX13" fmla="*/ 7022851 w 7228763"/>
              <a:gd name="connsiteY13" fmla="*/ 1117169 h 6858000"/>
              <a:gd name="connsiteX14" fmla="*/ 7019920 w 7228763"/>
              <a:gd name="connsiteY14" fmla="*/ 1144352 h 6858000"/>
              <a:gd name="connsiteX15" fmla="*/ 7021476 w 7228763"/>
              <a:gd name="connsiteY15" fmla="*/ 1164484 h 6858000"/>
              <a:gd name="connsiteX16" fmla="*/ 7005576 w 7228763"/>
              <a:gd name="connsiteY16" fmla="*/ 1213829 h 6858000"/>
              <a:gd name="connsiteX17" fmla="*/ 6970919 w 7228763"/>
              <a:gd name="connsiteY17" fmla="*/ 1294823 h 6858000"/>
              <a:gd name="connsiteX18" fmla="*/ 6965413 w 7228763"/>
              <a:gd name="connsiteY18" fmla="*/ 1312193 h 6858000"/>
              <a:gd name="connsiteX19" fmla="*/ 6968106 w 7228763"/>
              <a:gd name="connsiteY19" fmla="*/ 1327626 h 6858000"/>
              <a:gd name="connsiteX20" fmla="*/ 6975202 w 7228763"/>
              <a:gd name="connsiteY20" fmla="*/ 1331644 h 6858000"/>
              <a:gd name="connsiteX21" fmla="*/ 6973366 w 7228763"/>
              <a:gd name="connsiteY21" fmla="*/ 1341276 h 6858000"/>
              <a:gd name="connsiteX22" fmla="*/ 6974428 w 7228763"/>
              <a:gd name="connsiteY22" fmla="*/ 1343945 h 6858000"/>
              <a:gd name="connsiteX23" fmla="*/ 6978971 w 7228763"/>
              <a:gd name="connsiteY23" fmla="*/ 1359134 h 6858000"/>
              <a:gd name="connsiteX24" fmla="*/ 6946335 w 7228763"/>
              <a:gd name="connsiteY24" fmla="*/ 1427803 h 6858000"/>
              <a:gd name="connsiteX25" fmla="*/ 6907208 w 7228763"/>
              <a:gd name="connsiteY25" fmla="*/ 1540278 h 6858000"/>
              <a:gd name="connsiteX26" fmla="*/ 6901698 w 7228763"/>
              <a:gd name="connsiteY26" fmla="*/ 1547262 h 6858000"/>
              <a:gd name="connsiteX27" fmla="*/ 6902877 w 7228763"/>
              <a:gd name="connsiteY27" fmla="*/ 1577056 h 6858000"/>
              <a:gd name="connsiteX28" fmla="*/ 6904067 w 7228763"/>
              <a:gd name="connsiteY28" fmla="*/ 1595898 h 6858000"/>
              <a:gd name="connsiteX29" fmla="*/ 6891817 w 7228763"/>
              <a:gd name="connsiteY29" fmla="*/ 1703726 h 6858000"/>
              <a:gd name="connsiteX30" fmla="*/ 6898520 w 7228763"/>
              <a:gd name="connsiteY30" fmla="*/ 1809535 h 6858000"/>
              <a:gd name="connsiteX31" fmla="*/ 6897783 w 7228763"/>
              <a:gd name="connsiteY31" fmla="*/ 2018310 h 6858000"/>
              <a:gd name="connsiteX32" fmla="*/ 6887647 w 7228763"/>
              <a:gd name="connsiteY32" fmla="*/ 2071355 h 6858000"/>
              <a:gd name="connsiteX33" fmla="*/ 6888952 w 7228763"/>
              <a:gd name="connsiteY33" fmla="*/ 2141166 h 6858000"/>
              <a:gd name="connsiteX34" fmla="*/ 6887101 w 7228763"/>
              <a:gd name="connsiteY34" fmla="*/ 2154548 h 6858000"/>
              <a:gd name="connsiteX35" fmla="*/ 6880519 w 7228763"/>
              <a:gd name="connsiteY35" fmla="*/ 2158153 h 6858000"/>
              <a:gd name="connsiteX36" fmla="*/ 6873389 w 7228763"/>
              <a:gd name="connsiteY36" fmla="*/ 2178174 h 6858000"/>
              <a:gd name="connsiteX37" fmla="*/ 6871679 w 7228763"/>
              <a:gd name="connsiteY37" fmla="*/ 2202858 h 6858000"/>
              <a:gd name="connsiteX38" fmla="*/ 6870321 w 7228763"/>
              <a:gd name="connsiteY38" fmla="*/ 2320214 h 6858000"/>
              <a:gd name="connsiteX39" fmla="*/ 6857787 w 7228763"/>
              <a:gd name="connsiteY39" fmla="*/ 2417011 h 6858000"/>
              <a:gd name="connsiteX40" fmla="*/ 6850905 w 7228763"/>
              <a:gd name="connsiteY40" fmla="*/ 2454207 h 6858000"/>
              <a:gd name="connsiteX41" fmla="*/ 6848900 w 7228763"/>
              <a:gd name="connsiteY41" fmla="*/ 2487203 h 6858000"/>
              <a:gd name="connsiteX42" fmla="*/ 6837487 w 7228763"/>
              <a:gd name="connsiteY42" fmla="*/ 2512282 h 6858000"/>
              <a:gd name="connsiteX43" fmla="*/ 6838494 w 7228763"/>
              <a:gd name="connsiteY43" fmla="*/ 2514318 h 6858000"/>
              <a:gd name="connsiteX44" fmla="*/ 6863982 w 7228763"/>
              <a:gd name="connsiteY44" fmla="*/ 2574334 h 6858000"/>
              <a:gd name="connsiteX45" fmla="*/ 6862893 w 7228763"/>
              <a:gd name="connsiteY45" fmla="*/ 2579877 h 6858000"/>
              <a:gd name="connsiteX46" fmla="*/ 6863047 w 7228763"/>
              <a:gd name="connsiteY46" fmla="*/ 2608928 h 6858000"/>
              <a:gd name="connsiteX47" fmla="*/ 6862462 w 7228763"/>
              <a:gd name="connsiteY47" fmla="*/ 2613111 h 6858000"/>
              <a:gd name="connsiteX48" fmla="*/ 6854084 w 7228763"/>
              <a:gd name="connsiteY48" fmla="*/ 2621996 h 6858000"/>
              <a:gd name="connsiteX49" fmla="*/ 6856559 w 7228763"/>
              <a:gd name="connsiteY49" fmla="*/ 2634265 h 6858000"/>
              <a:gd name="connsiteX50" fmla="*/ 6847985 w 7228763"/>
              <a:gd name="connsiteY50" fmla="*/ 2647237 h 6858000"/>
              <a:gd name="connsiteX51" fmla="*/ 6854115 w 7228763"/>
              <a:gd name="connsiteY51" fmla="*/ 2650786 h 6858000"/>
              <a:gd name="connsiteX52" fmla="*/ 6859942 w 7228763"/>
              <a:gd name="connsiteY52" fmla="*/ 2661993 h 6858000"/>
              <a:gd name="connsiteX53" fmla="*/ 6851884 w 7228763"/>
              <a:gd name="connsiteY53" fmla="*/ 2670949 h 6858000"/>
              <a:gd name="connsiteX54" fmla="*/ 6846115 w 7228763"/>
              <a:gd name="connsiteY54" fmla="*/ 2690255 h 6858000"/>
              <a:gd name="connsiteX55" fmla="*/ 6846964 w 7228763"/>
              <a:gd name="connsiteY55" fmla="*/ 2695683 h 6858000"/>
              <a:gd name="connsiteX56" fmla="*/ 6836011 w 7228763"/>
              <a:gd name="connsiteY56" fmla="*/ 2713964 h 6858000"/>
              <a:gd name="connsiteX57" fmla="*/ 6830478 w 7228763"/>
              <a:gd name="connsiteY57" fmla="*/ 2730175 h 6858000"/>
              <a:gd name="connsiteX58" fmla="*/ 6841091 w 7228763"/>
              <a:gd name="connsiteY58" fmla="*/ 2763497 h 6858000"/>
              <a:gd name="connsiteX59" fmla="*/ 6803520 w 7228763"/>
              <a:gd name="connsiteY59" fmla="*/ 3051539 h 6858000"/>
              <a:gd name="connsiteX60" fmla="*/ 6733280 w 7228763"/>
              <a:gd name="connsiteY60" fmla="*/ 3335396 h 6858000"/>
              <a:gd name="connsiteX61" fmla="*/ 6735884 w 7228763"/>
              <a:gd name="connsiteY61" fmla="*/ 3456509 h 6858000"/>
              <a:gd name="connsiteX62" fmla="*/ 6715764 w 7228763"/>
              <a:gd name="connsiteY62" fmla="*/ 3531827 h 6858000"/>
              <a:gd name="connsiteX63" fmla="*/ 6730329 w 7228763"/>
              <a:gd name="connsiteY63" fmla="*/ 3570877 h 6858000"/>
              <a:gd name="connsiteX64" fmla="*/ 6727426 w 7228763"/>
              <a:gd name="connsiteY64" fmla="*/ 3583849 h 6858000"/>
              <a:gd name="connsiteX65" fmla="*/ 6718706 w 7228763"/>
              <a:gd name="connsiteY65" fmla="*/ 3592763 h 6858000"/>
              <a:gd name="connsiteX66" fmla="*/ 6693350 w 7228763"/>
              <a:gd name="connsiteY66" fmla="*/ 3653485 h 6858000"/>
              <a:gd name="connsiteX67" fmla="*/ 6685983 w 7228763"/>
              <a:gd name="connsiteY67" fmla="*/ 3670528 h 6858000"/>
              <a:gd name="connsiteX68" fmla="*/ 6687033 w 7228763"/>
              <a:gd name="connsiteY68" fmla="*/ 3685990 h 6858000"/>
              <a:gd name="connsiteX69" fmla="*/ 6693711 w 7228763"/>
              <a:gd name="connsiteY69" fmla="*/ 3690283 h 6858000"/>
              <a:gd name="connsiteX70" fmla="*/ 6690843 w 7228763"/>
              <a:gd name="connsiteY70" fmla="*/ 3699787 h 6858000"/>
              <a:gd name="connsiteX71" fmla="*/ 6691624 w 7228763"/>
              <a:gd name="connsiteY71" fmla="*/ 3702486 h 6858000"/>
              <a:gd name="connsiteX72" fmla="*/ 6694549 w 7228763"/>
              <a:gd name="connsiteY72" fmla="*/ 3717784 h 6858000"/>
              <a:gd name="connsiteX73" fmla="*/ 6662489 w 7228763"/>
              <a:gd name="connsiteY73" fmla="*/ 3746229 h 6858000"/>
              <a:gd name="connsiteX74" fmla="*/ 6575429 w 7228763"/>
              <a:gd name="connsiteY74" fmla="*/ 3924910 h 6858000"/>
              <a:gd name="connsiteX75" fmla="*/ 6538994 w 7228763"/>
              <a:gd name="connsiteY75" fmla="*/ 3989353 h 6858000"/>
              <a:gd name="connsiteX76" fmla="*/ 6535698 w 7228763"/>
              <a:gd name="connsiteY76" fmla="*/ 4033899 h 6858000"/>
              <a:gd name="connsiteX77" fmla="*/ 6527053 w 7228763"/>
              <a:gd name="connsiteY77" fmla="*/ 4142250 h 6858000"/>
              <a:gd name="connsiteX78" fmla="*/ 6501843 w 7228763"/>
              <a:gd name="connsiteY78" fmla="*/ 4329442 h 6858000"/>
              <a:gd name="connsiteX79" fmla="*/ 6489841 w 7228763"/>
              <a:gd name="connsiteY79" fmla="*/ 4456184 h 6858000"/>
              <a:gd name="connsiteX80" fmla="*/ 6482918 w 7228763"/>
              <a:gd name="connsiteY80" fmla="*/ 4468478 h 6858000"/>
              <a:gd name="connsiteX81" fmla="*/ 6484019 w 7228763"/>
              <a:gd name="connsiteY81" fmla="*/ 4469862 h 6858000"/>
              <a:gd name="connsiteX82" fmla="*/ 6481759 w 7228763"/>
              <a:gd name="connsiteY82" fmla="*/ 4483797 h 6858000"/>
              <a:gd name="connsiteX83" fmla="*/ 6477370 w 7228763"/>
              <a:gd name="connsiteY83" fmla="*/ 4487091 h 6858000"/>
              <a:gd name="connsiteX84" fmla="*/ 6474598 w 7228763"/>
              <a:gd name="connsiteY84" fmla="*/ 4496728 h 6858000"/>
              <a:gd name="connsiteX85" fmla="*/ 6465848 w 7228763"/>
              <a:gd name="connsiteY85" fmla="*/ 4515918 h 6858000"/>
              <a:gd name="connsiteX86" fmla="*/ 6467296 w 7228763"/>
              <a:gd name="connsiteY86" fmla="*/ 4519316 h 6858000"/>
              <a:gd name="connsiteX87" fmla="*/ 6458903 w 7228763"/>
              <a:gd name="connsiteY87" fmla="*/ 4547957 h 6858000"/>
              <a:gd name="connsiteX88" fmla="*/ 6460248 w 7228763"/>
              <a:gd name="connsiteY88" fmla="*/ 4548262 h 6858000"/>
              <a:gd name="connsiteX89" fmla="*/ 6464276 w 7228763"/>
              <a:gd name="connsiteY89" fmla="*/ 4555939 h 6858000"/>
              <a:gd name="connsiteX90" fmla="*/ 6468635 w 7228763"/>
              <a:gd name="connsiteY90" fmla="*/ 4570815 h 6858000"/>
              <a:gd name="connsiteX91" fmla="*/ 6488206 w 7228763"/>
              <a:gd name="connsiteY91" fmla="*/ 4633846 h 6858000"/>
              <a:gd name="connsiteX92" fmla="*/ 6487272 w 7228763"/>
              <a:gd name="connsiteY92" fmla="*/ 4639816 h 6858000"/>
              <a:gd name="connsiteX93" fmla="*/ 6487581 w 7228763"/>
              <a:gd name="connsiteY93" fmla="*/ 4639923 h 6858000"/>
              <a:gd name="connsiteX94" fmla="*/ 6487249 w 7228763"/>
              <a:gd name="connsiteY94" fmla="*/ 4646192 h 6858000"/>
              <a:gd name="connsiteX95" fmla="*/ 6485570 w 7228763"/>
              <a:gd name="connsiteY95" fmla="*/ 4650706 h 6858000"/>
              <a:gd name="connsiteX96" fmla="*/ 6483759 w 7228763"/>
              <a:gd name="connsiteY96" fmla="*/ 4662290 h 6858000"/>
              <a:gd name="connsiteX97" fmla="*/ 6485315 w 7228763"/>
              <a:gd name="connsiteY97" fmla="*/ 4666180 h 6858000"/>
              <a:gd name="connsiteX98" fmla="*/ 6489077 w 7228763"/>
              <a:gd name="connsiteY98" fmla="*/ 4667585 h 6858000"/>
              <a:gd name="connsiteX99" fmla="*/ 6488467 w 7228763"/>
              <a:gd name="connsiteY99" fmla="*/ 4668660 h 6858000"/>
              <a:gd name="connsiteX100" fmla="*/ 6496179 w 7228763"/>
              <a:gd name="connsiteY100" fmla="*/ 4689807 h 6858000"/>
              <a:gd name="connsiteX101" fmla="*/ 6500957 w 7228763"/>
              <a:gd name="connsiteY101" fmla="*/ 4737890 h 6858000"/>
              <a:gd name="connsiteX102" fmla="*/ 6498641 w 7228763"/>
              <a:gd name="connsiteY102" fmla="*/ 4765657 h 6858000"/>
              <a:gd name="connsiteX103" fmla="*/ 6497829 w 7228763"/>
              <a:gd name="connsiteY103" fmla="*/ 4841463 h 6858000"/>
              <a:gd name="connsiteX104" fmla="*/ 6521578 w 7228763"/>
              <a:gd name="connsiteY104" fmla="*/ 4969863 h 6858000"/>
              <a:gd name="connsiteX105" fmla="*/ 6518695 w 7228763"/>
              <a:gd name="connsiteY105" fmla="*/ 4974028 h 6858000"/>
              <a:gd name="connsiteX106" fmla="*/ 6516513 w 7228763"/>
              <a:gd name="connsiteY106" fmla="*/ 4980318 h 6858000"/>
              <a:gd name="connsiteX107" fmla="*/ 6516763 w 7228763"/>
              <a:gd name="connsiteY107" fmla="*/ 4980501 h 6858000"/>
              <a:gd name="connsiteX108" fmla="*/ 6514121 w 7228763"/>
              <a:gd name="connsiteY108" fmla="*/ 4986338 h 6858000"/>
              <a:gd name="connsiteX109" fmla="*/ 6511173 w 7228763"/>
              <a:gd name="connsiteY109" fmla="*/ 4991296 h 6858000"/>
              <a:gd name="connsiteX110" fmla="*/ 6546537 w 7228763"/>
              <a:gd name="connsiteY110" fmla="*/ 5076895 h 6858000"/>
              <a:gd name="connsiteX111" fmla="*/ 6544581 w 7228763"/>
              <a:gd name="connsiteY111" fmla="*/ 5081568 h 6858000"/>
              <a:gd name="connsiteX112" fmla="*/ 6543750 w 7228763"/>
              <a:gd name="connsiteY112" fmla="*/ 5088173 h 6858000"/>
              <a:gd name="connsiteX113" fmla="*/ 6544034 w 7228763"/>
              <a:gd name="connsiteY113" fmla="*/ 5088300 h 6858000"/>
              <a:gd name="connsiteX114" fmla="*/ 6542660 w 7228763"/>
              <a:gd name="connsiteY114" fmla="*/ 5094558 h 6858000"/>
              <a:gd name="connsiteX115" fmla="*/ 6532096 w 7228763"/>
              <a:gd name="connsiteY115" fmla="*/ 5125620 h 6858000"/>
              <a:gd name="connsiteX116" fmla="*/ 6533049 w 7228763"/>
              <a:gd name="connsiteY116" fmla="*/ 5268004 h 6858000"/>
              <a:gd name="connsiteX117" fmla="*/ 6533970 w 7228763"/>
              <a:gd name="connsiteY117" fmla="*/ 5269530 h 6858000"/>
              <a:gd name="connsiteX118" fmla="*/ 6502603 w 7228763"/>
              <a:gd name="connsiteY118" fmla="*/ 5390941 h 6858000"/>
              <a:gd name="connsiteX119" fmla="*/ 6477660 w 7228763"/>
              <a:gd name="connsiteY119" fmla="*/ 5539927 h 6858000"/>
              <a:gd name="connsiteX120" fmla="*/ 6456458 w 7228763"/>
              <a:gd name="connsiteY120" fmla="*/ 5791594 h 6858000"/>
              <a:gd name="connsiteX121" fmla="*/ 6434556 w 7228763"/>
              <a:gd name="connsiteY121" fmla="*/ 5855206 h 6858000"/>
              <a:gd name="connsiteX122" fmla="*/ 6418454 w 7228763"/>
              <a:gd name="connsiteY122" fmla="*/ 5873582 h 6858000"/>
              <a:gd name="connsiteX123" fmla="*/ 6419875 w 7228763"/>
              <a:gd name="connsiteY123" fmla="*/ 5876037 h 6858000"/>
              <a:gd name="connsiteX124" fmla="*/ 6419775 w 7228763"/>
              <a:gd name="connsiteY124" fmla="*/ 5886534 h 6858000"/>
              <a:gd name="connsiteX125" fmla="*/ 6426971 w 7228763"/>
              <a:gd name="connsiteY125" fmla="*/ 5888644 h 6858000"/>
              <a:gd name="connsiteX126" fmla="*/ 6431999 w 7228763"/>
              <a:gd name="connsiteY126" fmla="*/ 5903832 h 6858000"/>
              <a:gd name="connsiteX127" fmla="*/ 6429798 w 7228763"/>
              <a:gd name="connsiteY127" fmla="*/ 5923391 h 6858000"/>
              <a:gd name="connsiteX128" fmla="*/ 6434072 w 7228763"/>
              <a:gd name="connsiteY128" fmla="*/ 6013205 h 6858000"/>
              <a:gd name="connsiteX129" fmla="*/ 6439333 w 7228763"/>
              <a:gd name="connsiteY129" fmla="*/ 6074018 h 6858000"/>
              <a:gd name="connsiteX130" fmla="*/ 6463083 w 7228763"/>
              <a:gd name="connsiteY130" fmla="*/ 6130837 h 6858000"/>
              <a:gd name="connsiteX131" fmla="*/ 6457360 w 7228763"/>
              <a:gd name="connsiteY131" fmla="*/ 6152982 h 6858000"/>
              <a:gd name="connsiteX132" fmla="*/ 6495529 w 7228763"/>
              <a:gd name="connsiteY132" fmla="*/ 6221100 h 6858000"/>
              <a:gd name="connsiteX133" fmla="*/ 6514948 w 7228763"/>
              <a:gd name="connsiteY133" fmla="*/ 6287550 h 6858000"/>
              <a:gd name="connsiteX134" fmla="*/ 6545124 w 7228763"/>
              <a:gd name="connsiteY134" fmla="*/ 6401595 h 6858000"/>
              <a:gd name="connsiteX135" fmla="*/ 6525833 w 7228763"/>
              <a:gd name="connsiteY135" fmla="*/ 6487110 h 6858000"/>
              <a:gd name="connsiteX136" fmla="*/ 6554825 w 7228763"/>
              <a:gd name="connsiteY136" fmla="*/ 6588589 h 6858000"/>
              <a:gd name="connsiteX137" fmla="*/ 6601569 w 7228763"/>
              <a:gd name="connsiteY137" fmla="*/ 6769963 h 6858000"/>
              <a:gd name="connsiteX138" fmla="*/ 6620945 w 7228763"/>
              <a:gd name="connsiteY138" fmla="*/ 6835814 h 6858000"/>
              <a:gd name="connsiteX139" fmla="*/ 6625906 w 7228763"/>
              <a:gd name="connsiteY139" fmla="*/ 6858000 h 6858000"/>
              <a:gd name="connsiteX140" fmla="*/ 723901 w 7228763"/>
              <a:gd name="connsiteY140" fmla="*/ 6858000 h 6858000"/>
              <a:gd name="connsiteX141" fmla="*/ 501961 w 7228763"/>
              <a:gd name="connsiteY141" fmla="*/ 6858000 h 6858000"/>
              <a:gd name="connsiteX142" fmla="*/ 0 w 7228763"/>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228763" h="6858000">
                <a:moveTo>
                  <a:pt x="0" y="0"/>
                </a:moveTo>
                <a:lnTo>
                  <a:pt x="501961" y="0"/>
                </a:lnTo>
                <a:lnTo>
                  <a:pt x="723901" y="0"/>
                </a:lnTo>
                <a:lnTo>
                  <a:pt x="7228583" y="0"/>
                </a:lnTo>
                <a:lnTo>
                  <a:pt x="7228763" y="1"/>
                </a:lnTo>
                <a:lnTo>
                  <a:pt x="7221350" y="30700"/>
                </a:lnTo>
                <a:cubicBezTo>
                  <a:pt x="7216059" y="84364"/>
                  <a:pt x="7200969" y="241149"/>
                  <a:pt x="7199900" y="310025"/>
                </a:cubicBezTo>
                <a:cubicBezTo>
                  <a:pt x="7203643" y="367544"/>
                  <a:pt x="7214102" y="408251"/>
                  <a:pt x="7214938" y="443960"/>
                </a:cubicBezTo>
                <a:cubicBezTo>
                  <a:pt x="7210660" y="499397"/>
                  <a:pt x="7182360" y="604434"/>
                  <a:pt x="7174238" y="642659"/>
                </a:cubicBezTo>
                <a:cubicBezTo>
                  <a:pt x="7182965" y="657287"/>
                  <a:pt x="7155519" y="658191"/>
                  <a:pt x="7166213" y="673307"/>
                </a:cubicBezTo>
                <a:cubicBezTo>
                  <a:pt x="7166618" y="693769"/>
                  <a:pt x="7143764" y="797295"/>
                  <a:pt x="7128963" y="839641"/>
                </a:cubicBezTo>
                <a:cubicBezTo>
                  <a:pt x="7112293" y="887148"/>
                  <a:pt x="7075906" y="937731"/>
                  <a:pt x="7066183" y="958357"/>
                </a:cubicBezTo>
                <a:cubicBezTo>
                  <a:pt x="7056459" y="978983"/>
                  <a:pt x="7077843" y="936930"/>
                  <a:pt x="7070620" y="963398"/>
                </a:cubicBezTo>
                <a:cubicBezTo>
                  <a:pt x="7063399" y="989867"/>
                  <a:pt x="7031301" y="1087010"/>
                  <a:pt x="7022851" y="1117169"/>
                </a:cubicBezTo>
                <a:cubicBezTo>
                  <a:pt x="7039554" y="1118586"/>
                  <a:pt x="7009272" y="1135372"/>
                  <a:pt x="7019920" y="1144352"/>
                </a:cubicBezTo>
                <a:cubicBezTo>
                  <a:pt x="7029274" y="1150681"/>
                  <a:pt x="7022270" y="1157251"/>
                  <a:pt x="7021476" y="1164484"/>
                </a:cubicBezTo>
                <a:cubicBezTo>
                  <a:pt x="7028800" y="1173524"/>
                  <a:pt x="7015215" y="1205209"/>
                  <a:pt x="7005576" y="1213829"/>
                </a:cubicBezTo>
                <a:cubicBezTo>
                  <a:pt x="6972150" y="1235037"/>
                  <a:pt x="6996546" y="1277327"/>
                  <a:pt x="6970919" y="1294823"/>
                </a:cubicBezTo>
                <a:cubicBezTo>
                  <a:pt x="6967139" y="1300845"/>
                  <a:pt x="6965581" y="1306615"/>
                  <a:pt x="6965413" y="1312193"/>
                </a:cubicBezTo>
                <a:lnTo>
                  <a:pt x="6968106" y="1327626"/>
                </a:lnTo>
                <a:lnTo>
                  <a:pt x="6975202" y="1331644"/>
                </a:lnTo>
                <a:lnTo>
                  <a:pt x="6973366" y="1341276"/>
                </a:lnTo>
                <a:cubicBezTo>
                  <a:pt x="6973720" y="1342166"/>
                  <a:pt x="6974074" y="1343055"/>
                  <a:pt x="6974428" y="1343945"/>
                </a:cubicBezTo>
                <a:cubicBezTo>
                  <a:pt x="6976493" y="1349040"/>
                  <a:pt x="6978286" y="1354080"/>
                  <a:pt x="6978971" y="1359134"/>
                </a:cubicBezTo>
                <a:cubicBezTo>
                  <a:pt x="6974288" y="1373109"/>
                  <a:pt x="6958295" y="1397612"/>
                  <a:pt x="6946335" y="1427803"/>
                </a:cubicBezTo>
                <a:cubicBezTo>
                  <a:pt x="6924178" y="1460349"/>
                  <a:pt x="6924483" y="1505076"/>
                  <a:pt x="6907208" y="1540278"/>
                </a:cubicBezTo>
                <a:lnTo>
                  <a:pt x="6901698" y="1547262"/>
                </a:lnTo>
                <a:lnTo>
                  <a:pt x="6902877" y="1577056"/>
                </a:lnTo>
                <a:cubicBezTo>
                  <a:pt x="6907187" y="1582205"/>
                  <a:pt x="6908314" y="1589568"/>
                  <a:pt x="6904067" y="1595898"/>
                </a:cubicBezTo>
                <a:lnTo>
                  <a:pt x="6891817" y="1703726"/>
                </a:lnTo>
                <a:cubicBezTo>
                  <a:pt x="6890892" y="1739332"/>
                  <a:pt x="6882506" y="1754453"/>
                  <a:pt x="6898520" y="1809535"/>
                </a:cubicBezTo>
                <a:cubicBezTo>
                  <a:pt x="6919736" y="1868036"/>
                  <a:pt x="6890400" y="1952670"/>
                  <a:pt x="6897783" y="2018310"/>
                </a:cubicBezTo>
                <a:cubicBezTo>
                  <a:pt x="6868750" y="2053162"/>
                  <a:pt x="6894827" y="2034561"/>
                  <a:pt x="6887647" y="2071355"/>
                </a:cubicBezTo>
                <a:lnTo>
                  <a:pt x="6888952" y="2141166"/>
                </a:lnTo>
                <a:lnTo>
                  <a:pt x="6887101" y="2154548"/>
                </a:lnTo>
                <a:lnTo>
                  <a:pt x="6880519" y="2158153"/>
                </a:lnTo>
                <a:lnTo>
                  <a:pt x="6873389" y="2178174"/>
                </a:lnTo>
                <a:cubicBezTo>
                  <a:pt x="6871658" y="2185696"/>
                  <a:pt x="6870890" y="2193828"/>
                  <a:pt x="6871679" y="2202858"/>
                </a:cubicBezTo>
                <a:cubicBezTo>
                  <a:pt x="6884787" y="2232772"/>
                  <a:pt x="6852680" y="2283357"/>
                  <a:pt x="6870321" y="2320214"/>
                </a:cubicBezTo>
                <a:cubicBezTo>
                  <a:pt x="6868006" y="2355906"/>
                  <a:pt x="6861023" y="2394678"/>
                  <a:pt x="6857787" y="2417011"/>
                </a:cubicBezTo>
                <a:cubicBezTo>
                  <a:pt x="6846931" y="2426377"/>
                  <a:pt x="6863720" y="2456509"/>
                  <a:pt x="6850905" y="2454207"/>
                </a:cubicBezTo>
                <a:cubicBezTo>
                  <a:pt x="6856659" y="2464947"/>
                  <a:pt x="6853850" y="2476105"/>
                  <a:pt x="6848900" y="2487203"/>
                </a:cubicBezTo>
                <a:lnTo>
                  <a:pt x="6837487" y="2512282"/>
                </a:lnTo>
                <a:cubicBezTo>
                  <a:pt x="6837823" y="2512961"/>
                  <a:pt x="6838158" y="2513640"/>
                  <a:pt x="6838494" y="2514318"/>
                </a:cubicBezTo>
                <a:cubicBezTo>
                  <a:pt x="6846991" y="2534324"/>
                  <a:pt x="6855486" y="2554328"/>
                  <a:pt x="6863982" y="2574334"/>
                </a:cubicBezTo>
                <a:lnTo>
                  <a:pt x="6862893" y="2579877"/>
                </a:lnTo>
                <a:cubicBezTo>
                  <a:pt x="6862738" y="2585644"/>
                  <a:pt x="6863120" y="2603388"/>
                  <a:pt x="6863047" y="2608928"/>
                </a:cubicBezTo>
                <a:lnTo>
                  <a:pt x="6862462" y="2613111"/>
                </a:lnTo>
                <a:lnTo>
                  <a:pt x="6854084" y="2621996"/>
                </a:lnTo>
                <a:lnTo>
                  <a:pt x="6856559" y="2634265"/>
                </a:lnTo>
                <a:lnTo>
                  <a:pt x="6847985" y="2647237"/>
                </a:lnTo>
                <a:cubicBezTo>
                  <a:pt x="6850226" y="2648158"/>
                  <a:pt x="6852294" y="2649356"/>
                  <a:pt x="6854115" y="2650786"/>
                </a:cubicBezTo>
                <a:lnTo>
                  <a:pt x="6859942" y="2661993"/>
                </a:lnTo>
                <a:lnTo>
                  <a:pt x="6851884" y="2670949"/>
                </a:lnTo>
                <a:cubicBezTo>
                  <a:pt x="6864376" y="2672007"/>
                  <a:pt x="6849871" y="2681695"/>
                  <a:pt x="6846115" y="2690255"/>
                </a:cubicBezTo>
                <a:lnTo>
                  <a:pt x="6846964" y="2695683"/>
                </a:lnTo>
                <a:lnTo>
                  <a:pt x="6836011" y="2713964"/>
                </a:lnTo>
                <a:lnTo>
                  <a:pt x="6830478" y="2730175"/>
                </a:lnTo>
                <a:lnTo>
                  <a:pt x="6841091" y="2763497"/>
                </a:lnTo>
                <a:lnTo>
                  <a:pt x="6803520" y="3051539"/>
                </a:lnTo>
                <a:cubicBezTo>
                  <a:pt x="6790420" y="3165645"/>
                  <a:pt x="6749912" y="3216611"/>
                  <a:pt x="6733280" y="3335396"/>
                </a:cubicBezTo>
                <a:lnTo>
                  <a:pt x="6735884" y="3456509"/>
                </a:lnTo>
                <a:lnTo>
                  <a:pt x="6715764" y="3531827"/>
                </a:lnTo>
                <a:lnTo>
                  <a:pt x="6730329" y="3570877"/>
                </a:lnTo>
                <a:lnTo>
                  <a:pt x="6727426" y="3583849"/>
                </a:lnTo>
                <a:lnTo>
                  <a:pt x="6718706" y="3592763"/>
                </a:lnTo>
                <a:cubicBezTo>
                  <a:pt x="6707946" y="3613948"/>
                  <a:pt x="6713985" y="3641245"/>
                  <a:pt x="6693350" y="3653485"/>
                </a:cubicBezTo>
                <a:cubicBezTo>
                  <a:pt x="6688922" y="3659316"/>
                  <a:pt x="6686748" y="3664985"/>
                  <a:pt x="6685983" y="3670528"/>
                </a:cubicBezTo>
                <a:lnTo>
                  <a:pt x="6687033" y="3685990"/>
                </a:lnTo>
                <a:lnTo>
                  <a:pt x="6693711" y="3690283"/>
                </a:lnTo>
                <a:lnTo>
                  <a:pt x="6690843" y="3699787"/>
                </a:lnTo>
                <a:cubicBezTo>
                  <a:pt x="6691104" y="3700686"/>
                  <a:pt x="6691364" y="3701586"/>
                  <a:pt x="6691624" y="3702486"/>
                </a:cubicBezTo>
                <a:cubicBezTo>
                  <a:pt x="6693145" y="3707637"/>
                  <a:pt x="6694400" y="3712728"/>
                  <a:pt x="6694549" y="3717784"/>
                </a:cubicBezTo>
                <a:cubicBezTo>
                  <a:pt x="6659304" y="3711701"/>
                  <a:pt x="6689997" y="3759789"/>
                  <a:pt x="6662489" y="3746229"/>
                </a:cubicBezTo>
                <a:cubicBezTo>
                  <a:pt x="6642637" y="3780750"/>
                  <a:pt x="6605132" y="3867558"/>
                  <a:pt x="6575429" y="3924910"/>
                </a:cubicBezTo>
                <a:lnTo>
                  <a:pt x="6538994" y="3989353"/>
                </a:lnTo>
                <a:lnTo>
                  <a:pt x="6535698" y="4033899"/>
                </a:lnTo>
                <a:cubicBezTo>
                  <a:pt x="6533175" y="4070470"/>
                  <a:pt x="6530536" y="4110146"/>
                  <a:pt x="6527053" y="4142250"/>
                </a:cubicBezTo>
                <a:cubicBezTo>
                  <a:pt x="6519001" y="4200007"/>
                  <a:pt x="6506061" y="4278998"/>
                  <a:pt x="6501843" y="4329442"/>
                </a:cubicBezTo>
                <a:cubicBezTo>
                  <a:pt x="6495642" y="4381764"/>
                  <a:pt x="6492993" y="4433012"/>
                  <a:pt x="6489841" y="4456184"/>
                </a:cubicBezTo>
                <a:lnTo>
                  <a:pt x="6482918" y="4468478"/>
                </a:lnTo>
                <a:lnTo>
                  <a:pt x="6484019" y="4469862"/>
                </a:lnTo>
                <a:cubicBezTo>
                  <a:pt x="6485835" y="4476321"/>
                  <a:pt x="6484493" y="4480555"/>
                  <a:pt x="6481759" y="4483797"/>
                </a:cubicBezTo>
                <a:lnTo>
                  <a:pt x="6477370" y="4487091"/>
                </a:lnTo>
                <a:lnTo>
                  <a:pt x="6474598" y="4496728"/>
                </a:lnTo>
                <a:lnTo>
                  <a:pt x="6465848" y="4515918"/>
                </a:lnTo>
                <a:cubicBezTo>
                  <a:pt x="6466332" y="4517049"/>
                  <a:pt x="6466814" y="4518182"/>
                  <a:pt x="6467296" y="4519316"/>
                </a:cubicBezTo>
                <a:lnTo>
                  <a:pt x="6458903" y="4547957"/>
                </a:lnTo>
                <a:lnTo>
                  <a:pt x="6460248" y="4548262"/>
                </a:lnTo>
                <a:cubicBezTo>
                  <a:pt x="6463078" y="4549595"/>
                  <a:pt x="6464808" y="4551811"/>
                  <a:pt x="6464276" y="4555939"/>
                </a:cubicBezTo>
                <a:cubicBezTo>
                  <a:pt x="6486531" y="4548276"/>
                  <a:pt x="6472165" y="4557977"/>
                  <a:pt x="6468635" y="4570815"/>
                </a:cubicBezTo>
                <a:cubicBezTo>
                  <a:pt x="6472622" y="4583801"/>
                  <a:pt x="6485098" y="4622347"/>
                  <a:pt x="6488206" y="4633846"/>
                </a:cubicBezTo>
                <a:lnTo>
                  <a:pt x="6487272" y="4639816"/>
                </a:lnTo>
                <a:lnTo>
                  <a:pt x="6487581" y="4639923"/>
                </a:lnTo>
                <a:cubicBezTo>
                  <a:pt x="6488082" y="4641190"/>
                  <a:pt x="6488037" y="4643141"/>
                  <a:pt x="6487249" y="4646192"/>
                </a:cubicBezTo>
                <a:lnTo>
                  <a:pt x="6485570" y="4650706"/>
                </a:lnTo>
                <a:lnTo>
                  <a:pt x="6483759" y="4662290"/>
                </a:lnTo>
                <a:cubicBezTo>
                  <a:pt x="6484278" y="4663587"/>
                  <a:pt x="6484797" y="4664883"/>
                  <a:pt x="6485315" y="4666180"/>
                </a:cubicBezTo>
                <a:lnTo>
                  <a:pt x="6489077" y="4667585"/>
                </a:lnTo>
                <a:lnTo>
                  <a:pt x="6488467" y="4668660"/>
                </a:lnTo>
                <a:cubicBezTo>
                  <a:pt x="6480300" y="4676831"/>
                  <a:pt x="6469898" y="4679345"/>
                  <a:pt x="6496179" y="4689807"/>
                </a:cubicBezTo>
                <a:cubicBezTo>
                  <a:pt x="6482141" y="4708535"/>
                  <a:pt x="6498545" y="4712235"/>
                  <a:pt x="6500957" y="4737890"/>
                </a:cubicBezTo>
                <a:cubicBezTo>
                  <a:pt x="6488706" y="4748600"/>
                  <a:pt x="6491350" y="4757223"/>
                  <a:pt x="6498641" y="4765657"/>
                </a:cubicBezTo>
                <a:cubicBezTo>
                  <a:pt x="6490164" y="4790618"/>
                  <a:pt x="6498852" y="4813399"/>
                  <a:pt x="6497829" y="4841463"/>
                </a:cubicBezTo>
                <a:lnTo>
                  <a:pt x="6521578" y="4969863"/>
                </a:lnTo>
                <a:lnTo>
                  <a:pt x="6518695" y="4974028"/>
                </a:lnTo>
                <a:cubicBezTo>
                  <a:pt x="6517064" y="4976933"/>
                  <a:pt x="6516439" y="4978909"/>
                  <a:pt x="6516513" y="4980318"/>
                </a:cubicBezTo>
                <a:lnTo>
                  <a:pt x="6516763" y="4980501"/>
                </a:lnTo>
                <a:lnTo>
                  <a:pt x="6514121" y="4986338"/>
                </a:lnTo>
                <a:lnTo>
                  <a:pt x="6511173" y="4991296"/>
                </a:lnTo>
                <a:cubicBezTo>
                  <a:pt x="6522961" y="5019829"/>
                  <a:pt x="6534748" y="5048361"/>
                  <a:pt x="6546537" y="5076895"/>
                </a:cubicBezTo>
                <a:lnTo>
                  <a:pt x="6544581" y="5081568"/>
                </a:lnTo>
                <a:cubicBezTo>
                  <a:pt x="6543589" y="5084748"/>
                  <a:pt x="6543387" y="5086810"/>
                  <a:pt x="6543750" y="5088173"/>
                </a:cubicBezTo>
                <a:lnTo>
                  <a:pt x="6544034" y="5088300"/>
                </a:lnTo>
                <a:lnTo>
                  <a:pt x="6542660" y="5094558"/>
                </a:lnTo>
                <a:cubicBezTo>
                  <a:pt x="6539647" y="5105196"/>
                  <a:pt x="6536055" y="5115626"/>
                  <a:pt x="6532096" y="5125620"/>
                </a:cubicBezTo>
                <a:cubicBezTo>
                  <a:pt x="6530494" y="5154527"/>
                  <a:pt x="6532737" y="5244020"/>
                  <a:pt x="6533049" y="5268004"/>
                </a:cubicBezTo>
                <a:cubicBezTo>
                  <a:pt x="6533356" y="5268513"/>
                  <a:pt x="6533664" y="5269021"/>
                  <a:pt x="6533970" y="5269530"/>
                </a:cubicBezTo>
                <a:lnTo>
                  <a:pt x="6502603" y="5390941"/>
                </a:lnTo>
                <a:cubicBezTo>
                  <a:pt x="6487576" y="5438194"/>
                  <a:pt x="6471524" y="5465286"/>
                  <a:pt x="6477660" y="5539927"/>
                </a:cubicBezTo>
                <a:cubicBezTo>
                  <a:pt x="6469926" y="5610775"/>
                  <a:pt x="6461800" y="5740573"/>
                  <a:pt x="6456458" y="5791594"/>
                </a:cubicBezTo>
                <a:cubicBezTo>
                  <a:pt x="6427890" y="5787060"/>
                  <a:pt x="6468179" y="5849672"/>
                  <a:pt x="6434556" y="5855206"/>
                </a:cubicBezTo>
                <a:cubicBezTo>
                  <a:pt x="6436026" y="5860240"/>
                  <a:pt x="6415712" y="5868910"/>
                  <a:pt x="6418454" y="5873582"/>
                </a:cubicBezTo>
                <a:cubicBezTo>
                  <a:pt x="6418927" y="5874401"/>
                  <a:pt x="6419401" y="5875218"/>
                  <a:pt x="6419875" y="5876037"/>
                </a:cubicBezTo>
                <a:lnTo>
                  <a:pt x="6419775" y="5886534"/>
                </a:lnTo>
                <a:lnTo>
                  <a:pt x="6426971" y="5888644"/>
                </a:lnTo>
                <a:cubicBezTo>
                  <a:pt x="6428647" y="5893707"/>
                  <a:pt x="6430322" y="5898769"/>
                  <a:pt x="6431999" y="5903832"/>
                </a:cubicBezTo>
                <a:cubicBezTo>
                  <a:pt x="6432764" y="5909651"/>
                  <a:pt x="6432285" y="5916068"/>
                  <a:pt x="6429798" y="5923391"/>
                </a:cubicBezTo>
                <a:cubicBezTo>
                  <a:pt x="6409104" y="5948880"/>
                  <a:pt x="6461339" y="5981626"/>
                  <a:pt x="6434072" y="6013205"/>
                </a:cubicBezTo>
                <a:cubicBezTo>
                  <a:pt x="6426624" y="6024901"/>
                  <a:pt x="6431095" y="6066777"/>
                  <a:pt x="6439333" y="6074018"/>
                </a:cubicBezTo>
                <a:cubicBezTo>
                  <a:pt x="6439795" y="6081731"/>
                  <a:pt x="6453428" y="6126985"/>
                  <a:pt x="6463083" y="6130837"/>
                </a:cubicBezTo>
                <a:cubicBezTo>
                  <a:pt x="6474368" y="6137057"/>
                  <a:pt x="6441750" y="6156330"/>
                  <a:pt x="6457360" y="6152982"/>
                </a:cubicBezTo>
                <a:cubicBezTo>
                  <a:pt x="6454563" y="6186619"/>
                  <a:pt x="6497804" y="6191636"/>
                  <a:pt x="6495529" y="6221100"/>
                </a:cubicBezTo>
                <a:cubicBezTo>
                  <a:pt x="6497396" y="6222126"/>
                  <a:pt x="6506682" y="6257468"/>
                  <a:pt x="6514948" y="6287550"/>
                </a:cubicBezTo>
                <a:cubicBezTo>
                  <a:pt x="6523215" y="6317632"/>
                  <a:pt x="6556102" y="6391312"/>
                  <a:pt x="6545124" y="6401595"/>
                </a:cubicBezTo>
                <a:cubicBezTo>
                  <a:pt x="6546214" y="6423902"/>
                  <a:pt x="6525024" y="6432919"/>
                  <a:pt x="6525833" y="6487110"/>
                </a:cubicBezTo>
                <a:cubicBezTo>
                  <a:pt x="6547115" y="6574474"/>
                  <a:pt x="6547900" y="6553611"/>
                  <a:pt x="6554825" y="6588589"/>
                </a:cubicBezTo>
                <a:cubicBezTo>
                  <a:pt x="6583783" y="6637976"/>
                  <a:pt x="6536155" y="6687723"/>
                  <a:pt x="6601569" y="6769963"/>
                </a:cubicBezTo>
                <a:cubicBezTo>
                  <a:pt x="6623036" y="6819284"/>
                  <a:pt x="6607516" y="6817955"/>
                  <a:pt x="6620945" y="6835814"/>
                </a:cubicBezTo>
                <a:lnTo>
                  <a:pt x="6625906" y="6858000"/>
                </a:lnTo>
                <a:lnTo>
                  <a:pt x="723901" y="6858000"/>
                </a:lnTo>
                <a:lnTo>
                  <a:pt x="50196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28F2E1AD-4FC4-4D76-82CD-9F16DC04070F}"/>
              </a:ext>
            </a:extLst>
          </p:cNvPr>
          <p:cNvSpPr>
            <a:spLocks noGrp="1"/>
          </p:cNvSpPr>
          <p:nvPr>
            <p:ph idx="1"/>
          </p:nvPr>
        </p:nvSpPr>
        <p:spPr>
          <a:xfrm>
            <a:off x="173860" y="287227"/>
            <a:ext cx="7531180" cy="6254696"/>
          </a:xfrm>
        </p:spPr>
        <p:txBody>
          <a:bodyPr vert="horz" lIns="91440" tIns="45720" rIns="91440" bIns="45720" rtlCol="0" anchor="t">
            <a:normAutofit lnSpcReduction="10000"/>
          </a:bodyPr>
          <a:lstStyle/>
          <a:p>
            <a:pPr marL="0" indent="0">
              <a:lnSpc>
                <a:spcPct val="90000"/>
              </a:lnSpc>
              <a:buNone/>
            </a:pPr>
            <a:r>
              <a:rPr lang="en-US" sz="3200" dirty="0">
                <a:ea typeface="Batang"/>
              </a:rPr>
              <a:t>If you talk to a counselor about a concern for someone else, every effort is made to get the person help </a:t>
            </a:r>
            <a:r>
              <a:rPr lang="en-US" sz="3200" b="1" i="1" dirty="0">
                <a:ea typeface="Batang"/>
              </a:rPr>
              <a:t>without</a:t>
            </a:r>
            <a:r>
              <a:rPr lang="en-US" sz="3200" dirty="0">
                <a:ea typeface="Batang"/>
              </a:rPr>
              <a:t> saying who reported the information. </a:t>
            </a:r>
          </a:p>
          <a:p>
            <a:pPr marL="0" indent="0">
              <a:lnSpc>
                <a:spcPct val="90000"/>
              </a:lnSpc>
              <a:buNone/>
            </a:pPr>
            <a:r>
              <a:rPr lang="en-US" sz="3200" dirty="0">
                <a:highlight>
                  <a:srgbClr val="FFFF00"/>
                </a:highlight>
                <a:ea typeface="Batang"/>
              </a:rPr>
              <a:t>The focus is on getting help.</a:t>
            </a:r>
          </a:p>
          <a:p>
            <a:pPr marL="0" indent="0">
              <a:lnSpc>
                <a:spcPct val="90000"/>
              </a:lnSpc>
              <a:buNone/>
            </a:pPr>
            <a:r>
              <a:rPr lang="en-US" sz="3200" dirty="0">
                <a:ea typeface="Batang"/>
              </a:rPr>
              <a:t>Parents and/or outside agencies </a:t>
            </a:r>
            <a:r>
              <a:rPr lang="en-US" sz="3200" b="1" dirty="0">
                <a:ea typeface="Batang"/>
              </a:rPr>
              <a:t>are</a:t>
            </a:r>
            <a:r>
              <a:rPr lang="en-US" sz="3200" dirty="0">
                <a:ea typeface="Batang"/>
              </a:rPr>
              <a:t> contacted if a concern turns out to be valid and a student needs help.</a:t>
            </a:r>
          </a:p>
          <a:p>
            <a:pPr marL="0" indent="0">
              <a:lnSpc>
                <a:spcPct val="90000"/>
              </a:lnSpc>
              <a:buNone/>
            </a:pPr>
            <a:r>
              <a:rPr lang="en-US" sz="3200" dirty="0">
                <a:ea typeface="Batang"/>
              </a:rPr>
              <a:t>If a student talks to a counselor about </a:t>
            </a:r>
            <a:r>
              <a:rPr lang="en-US" sz="3200" i="1" dirty="0">
                <a:ea typeface="Batang"/>
              </a:rPr>
              <a:t>their own</a:t>
            </a:r>
            <a:r>
              <a:rPr lang="en-US" sz="3200" dirty="0">
                <a:ea typeface="Batang"/>
              </a:rPr>
              <a:t> thoughts and feelings, the information is kept confidential </a:t>
            </a:r>
            <a:r>
              <a:rPr lang="en-US" sz="3200" b="1" dirty="0">
                <a:ea typeface="Batang"/>
              </a:rPr>
              <a:t>unless </a:t>
            </a:r>
            <a:r>
              <a:rPr lang="en-US" sz="3200" dirty="0">
                <a:ea typeface="Batang"/>
              </a:rPr>
              <a:t>the person has been harmed, or has thoughts about harming themself or someone else.</a:t>
            </a:r>
            <a:endParaRPr lang="en-US" sz="3200" b="1" dirty="0"/>
          </a:p>
        </p:txBody>
      </p:sp>
      <p:pic>
        <p:nvPicPr>
          <p:cNvPr id="4" name="Picture 4" descr="Warning Signs Of An Abusive Counselor | Betterhelp">
            <a:extLst>
              <a:ext uri="{FF2B5EF4-FFF2-40B4-BE49-F238E27FC236}">
                <a16:creationId xmlns:a16="http://schemas.microsoft.com/office/drawing/2014/main" id="{A67AC4CB-9AD7-4117-9059-0D4EDACBBA54}"/>
              </a:ext>
            </a:extLst>
          </p:cNvPr>
          <p:cNvPicPr>
            <a:picLocks noChangeAspect="1"/>
          </p:cNvPicPr>
          <p:nvPr/>
        </p:nvPicPr>
        <p:blipFill>
          <a:blip r:embed="rId3"/>
          <a:stretch>
            <a:fillRect/>
          </a:stretch>
        </p:blipFill>
        <p:spPr>
          <a:xfrm>
            <a:off x="7958275" y="2117820"/>
            <a:ext cx="3908604" cy="2637784"/>
          </a:xfrm>
          <a:prstGeom prst="rect">
            <a:avLst/>
          </a:prstGeom>
        </p:spPr>
      </p:pic>
    </p:spTree>
    <p:extLst>
      <p:ext uri="{BB962C8B-B14F-4D97-AF65-F5344CB8AC3E}">
        <p14:creationId xmlns:p14="http://schemas.microsoft.com/office/powerpoint/2010/main" val="1343063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724C93-F615-4C99-8114-DEF9E5BD20F0}"/>
              </a:ext>
            </a:extLst>
          </p:cNvPr>
          <p:cNvSpPr>
            <a:spLocks noGrp="1"/>
          </p:cNvSpPr>
          <p:nvPr>
            <p:ph type="title"/>
          </p:nvPr>
        </p:nvSpPr>
        <p:spPr>
          <a:xfrm>
            <a:off x="1952065" y="264546"/>
            <a:ext cx="10102738" cy="1561079"/>
          </a:xfrm>
        </p:spPr>
        <p:txBody>
          <a:bodyPr>
            <a:normAutofit/>
          </a:bodyPr>
          <a:lstStyle/>
          <a:p>
            <a:pPr>
              <a:lnSpc>
                <a:spcPct val="100000"/>
              </a:lnSpc>
              <a:spcBef>
                <a:spcPts val="1000"/>
              </a:spcBef>
            </a:pPr>
            <a:r>
              <a:rPr lang="en-US" sz="3200" cap="none" dirty="0">
                <a:ea typeface="+mj-lt"/>
                <a:cs typeface="+mj-lt"/>
              </a:rPr>
              <a:t>So, usually, your conversation with a school counselor is kept private</a:t>
            </a:r>
            <a:r>
              <a:rPr lang="en-US" cap="none" dirty="0">
                <a:ea typeface="+mj-lt"/>
                <a:cs typeface="+mj-lt"/>
              </a:rPr>
              <a:t>. </a:t>
            </a:r>
            <a:r>
              <a:rPr lang="en-US" b="1" cap="none" dirty="0">
                <a:ea typeface="+mj-lt"/>
                <a:cs typeface="+mj-lt"/>
              </a:rPr>
              <a:t>EXCEPT WHEN:</a:t>
            </a:r>
            <a:endParaRPr lang="en-US" b="1" dirty="0">
              <a:cs typeface="+mj-lt"/>
            </a:endParaRPr>
          </a:p>
        </p:txBody>
      </p:sp>
      <p:sp>
        <p:nvSpPr>
          <p:cNvPr id="24" name="Freeform: Shape 23">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phic 9" descr="Error">
            <a:extLst>
              <a:ext uri="{FF2B5EF4-FFF2-40B4-BE49-F238E27FC236}">
                <a16:creationId xmlns:a16="http://schemas.microsoft.com/office/drawing/2014/main" id="{42F04843-0F76-4725-8DAA-29B7F4EE6B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32" y="914260"/>
            <a:ext cx="2227190" cy="2327832"/>
          </a:xfrm>
          <a:prstGeom prst="rect">
            <a:avLst/>
          </a:prstGeom>
        </p:spPr>
      </p:pic>
      <p:sp>
        <p:nvSpPr>
          <p:cNvPr id="26" name="Freeform: Shape 25">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Content Placeholder 5">
            <a:extLst>
              <a:ext uri="{FF2B5EF4-FFF2-40B4-BE49-F238E27FC236}">
                <a16:creationId xmlns:a16="http://schemas.microsoft.com/office/drawing/2014/main" id="{CDBF9941-318D-4115-B6AC-43CD183CF88B}"/>
              </a:ext>
            </a:extLst>
          </p:cNvPr>
          <p:cNvGraphicFramePr>
            <a:graphicFrameLocks noGrp="1"/>
          </p:cNvGraphicFramePr>
          <p:nvPr>
            <p:ph idx="1"/>
            <p:extLst>
              <p:ext uri="{D42A27DB-BD31-4B8C-83A1-F6EECF244321}">
                <p14:modId xmlns:p14="http://schemas.microsoft.com/office/powerpoint/2010/main" val="3625736404"/>
              </p:ext>
            </p:extLst>
          </p:nvPr>
        </p:nvGraphicFramePr>
        <p:xfrm>
          <a:off x="2053179" y="2197748"/>
          <a:ext cx="10001624" cy="428812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32985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1AA1E1C-DA67-488F-A983-F3ABD792C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
            <a:extLst>
              <a:ext uri="{FF2B5EF4-FFF2-40B4-BE49-F238E27FC236}">
                <a16:creationId xmlns:a16="http://schemas.microsoft.com/office/drawing/2014/main" id="{EE746D5A-8B20-435B-9A40-9EE05C335EC7}"/>
              </a:ext>
            </a:extLst>
          </p:cNvPr>
          <p:cNvSpPr txBox="1"/>
          <p:nvPr/>
        </p:nvSpPr>
        <p:spPr>
          <a:xfrm>
            <a:off x="958728" y="350810"/>
            <a:ext cx="10366300" cy="664074"/>
          </a:xfrm>
          <a:prstGeom prst="rect">
            <a:avLst/>
          </a:prstGeom>
        </p:spPr>
        <p:style>
          <a:lnRef idx="0">
            <a:schemeClr val="accent6"/>
          </a:lnRef>
          <a:fillRef idx="3">
            <a:schemeClr val="accent6"/>
          </a:fillRef>
          <a:effectRef idx="3">
            <a:schemeClr val="accent6"/>
          </a:effectRef>
          <a:fontRef idx="minor">
            <a:schemeClr val="lt1"/>
          </a:fontRef>
        </p:style>
        <p:txBody>
          <a:bodyPr rot="0" spcFirstLastPara="0" vert="horz"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0"/>
              </a:spcBef>
              <a:spcAft>
                <a:spcPts val="1000"/>
              </a:spcAft>
            </a:pPr>
            <a:r>
              <a:rPr lang="en-US" sz="2800" b="1" spc="600" dirty="0">
                <a:solidFill>
                  <a:schemeClr val="bg1"/>
                </a:solidFill>
                <a:latin typeface="Comic Sans MS"/>
                <a:ea typeface="Batang"/>
                <a:cs typeface="+mj-cs"/>
              </a:rPr>
              <a:t>Other sources of help:</a:t>
            </a:r>
            <a:r>
              <a:rPr lang="en-US" sz="2800" cap="all" spc="600" dirty="0">
                <a:solidFill>
                  <a:schemeClr val="bg1"/>
                </a:solidFill>
                <a:latin typeface="+mj-lt"/>
                <a:ea typeface="Batang"/>
                <a:cs typeface="+mj-cs"/>
              </a:rPr>
              <a:t> </a:t>
            </a:r>
          </a:p>
        </p:txBody>
      </p:sp>
      <p:sp>
        <p:nvSpPr>
          <p:cNvPr id="23" name="Freeform: Shape 22">
            <a:extLst>
              <a:ext uri="{FF2B5EF4-FFF2-40B4-BE49-F238E27FC236}">
                <a16:creationId xmlns:a16="http://schemas.microsoft.com/office/drawing/2014/main" id="{DC46DA5A-CECD-42F0-A57E-8D5BAE362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18708">
            <a:off x="-249318" y="3024527"/>
            <a:ext cx="12584740" cy="4556159"/>
          </a:xfrm>
          <a:custGeom>
            <a:avLst/>
            <a:gdLst>
              <a:gd name="connsiteX0" fmla="*/ 1976651 w 12584740"/>
              <a:gd name="connsiteY0" fmla="*/ 27745 h 4575313"/>
              <a:gd name="connsiteX1" fmla="*/ 10535175 w 12584740"/>
              <a:gd name="connsiteY1" fmla="*/ 27745 h 4575313"/>
              <a:gd name="connsiteX2" fmla="*/ 10535176 w 12584740"/>
              <a:gd name="connsiteY2" fmla="*/ 118040 h 4575313"/>
              <a:gd name="connsiteX3" fmla="*/ 10552865 w 12584740"/>
              <a:gd name="connsiteY3" fmla="*/ 112274 h 4575313"/>
              <a:gd name="connsiteX4" fmla="*/ 10704478 w 12584740"/>
              <a:gd name="connsiteY4" fmla="*/ 95591 h 4575313"/>
              <a:gd name="connsiteX5" fmla="*/ 10856419 w 12584740"/>
              <a:gd name="connsiteY5" fmla="*/ 75098 h 4575313"/>
              <a:gd name="connsiteX6" fmla="*/ 10946891 w 12584740"/>
              <a:gd name="connsiteY6" fmla="*/ 41601 h 4575313"/>
              <a:gd name="connsiteX7" fmla="*/ 11071737 w 12584740"/>
              <a:gd name="connsiteY7" fmla="*/ 27061 h 4575313"/>
              <a:gd name="connsiteX8" fmla="*/ 11092700 w 12584740"/>
              <a:gd name="connsiteY8" fmla="*/ 21499 h 4575313"/>
              <a:gd name="connsiteX9" fmla="*/ 11121627 w 12584740"/>
              <a:gd name="connsiteY9" fmla="*/ 23693 h 4575313"/>
              <a:gd name="connsiteX10" fmla="*/ 11237564 w 12584740"/>
              <a:gd name="connsiteY10" fmla="*/ 33473 h 4575313"/>
              <a:gd name="connsiteX11" fmla="*/ 11328738 w 12584740"/>
              <a:gd name="connsiteY11" fmla="*/ 50022 h 4575313"/>
              <a:gd name="connsiteX12" fmla="*/ 11442587 w 12584740"/>
              <a:gd name="connsiteY12" fmla="*/ 33522 h 4575313"/>
              <a:gd name="connsiteX13" fmla="*/ 11511928 w 12584740"/>
              <a:gd name="connsiteY13" fmla="*/ 35867 h 4575313"/>
              <a:gd name="connsiteX14" fmla="*/ 11625388 w 12584740"/>
              <a:gd name="connsiteY14" fmla="*/ 58635 h 4575313"/>
              <a:gd name="connsiteX15" fmla="*/ 11775146 w 12584740"/>
              <a:gd name="connsiteY15" fmla="*/ 46765 h 4575313"/>
              <a:gd name="connsiteX16" fmla="*/ 11806024 w 12584740"/>
              <a:gd name="connsiteY16" fmla="*/ 19242 h 4575313"/>
              <a:gd name="connsiteX17" fmla="*/ 11847451 w 12584740"/>
              <a:gd name="connsiteY17" fmla="*/ 1939 h 4575313"/>
              <a:gd name="connsiteX18" fmla="*/ 11865034 w 12584740"/>
              <a:gd name="connsiteY18" fmla="*/ 38939 h 4575313"/>
              <a:gd name="connsiteX19" fmla="*/ 11994565 w 12584740"/>
              <a:gd name="connsiteY19" fmla="*/ 63328 h 4575313"/>
              <a:gd name="connsiteX20" fmla="*/ 12059283 w 12584740"/>
              <a:gd name="connsiteY20" fmla="*/ 71265 h 4575313"/>
              <a:gd name="connsiteX21" fmla="*/ 12160147 w 12584740"/>
              <a:gd name="connsiteY21" fmla="*/ 75027 h 4575313"/>
              <a:gd name="connsiteX22" fmla="*/ 12190854 w 12584740"/>
              <a:gd name="connsiteY22" fmla="*/ 77689 h 4575313"/>
              <a:gd name="connsiteX23" fmla="*/ 12215705 w 12584740"/>
              <a:gd name="connsiteY23" fmla="*/ 79117 h 4575313"/>
              <a:gd name="connsiteX24" fmla="*/ 12336770 w 12584740"/>
              <a:gd name="connsiteY24" fmla="*/ 1068186 h 4575313"/>
              <a:gd name="connsiteX25" fmla="*/ 12397764 w 12584740"/>
              <a:gd name="connsiteY25" fmla="*/ 1566491 h 4575313"/>
              <a:gd name="connsiteX26" fmla="*/ 12584740 w 12584740"/>
              <a:gd name="connsiteY26" fmla="*/ 3094030 h 4575313"/>
              <a:gd name="connsiteX27" fmla="*/ 483060 w 12584740"/>
              <a:gd name="connsiteY27" fmla="*/ 4575313 h 4575313"/>
              <a:gd name="connsiteX28" fmla="*/ 296084 w 12584740"/>
              <a:gd name="connsiteY28" fmla="*/ 3047774 h 4575313"/>
              <a:gd name="connsiteX29" fmla="*/ 235090 w 12584740"/>
              <a:gd name="connsiteY29" fmla="*/ 2549469 h 4575313"/>
              <a:gd name="connsiteX30" fmla="*/ 0 w 12584740"/>
              <a:gd name="connsiteY30" fmla="*/ 628841 h 4575313"/>
              <a:gd name="connsiteX31" fmla="*/ 7836 w 12584740"/>
              <a:gd name="connsiteY31" fmla="*/ 631521 h 4575313"/>
              <a:gd name="connsiteX32" fmla="*/ 59804 w 12584740"/>
              <a:gd name="connsiteY32" fmla="*/ 651795 h 4575313"/>
              <a:gd name="connsiteX33" fmla="*/ 189088 w 12584740"/>
              <a:gd name="connsiteY33" fmla="*/ 654369 h 4575313"/>
              <a:gd name="connsiteX34" fmla="*/ 238402 w 12584740"/>
              <a:gd name="connsiteY34" fmla="*/ 636963 h 4575313"/>
              <a:gd name="connsiteX35" fmla="*/ 332970 w 12584740"/>
              <a:gd name="connsiteY35" fmla="*/ 607012 h 4575313"/>
              <a:gd name="connsiteX36" fmla="*/ 407552 w 12584740"/>
              <a:gd name="connsiteY36" fmla="*/ 547943 h 4575313"/>
              <a:gd name="connsiteX37" fmla="*/ 497934 w 12584740"/>
              <a:gd name="connsiteY37" fmla="*/ 502354 h 4575313"/>
              <a:gd name="connsiteX38" fmla="*/ 510273 w 12584740"/>
              <a:gd name="connsiteY38" fmla="*/ 504172 h 4575313"/>
              <a:gd name="connsiteX39" fmla="*/ 561099 w 12584740"/>
              <a:gd name="connsiteY39" fmla="*/ 476357 h 4575313"/>
              <a:gd name="connsiteX40" fmla="*/ 705102 w 12584740"/>
              <a:gd name="connsiteY40" fmla="*/ 399826 h 4575313"/>
              <a:gd name="connsiteX41" fmla="*/ 800404 w 12584740"/>
              <a:gd name="connsiteY41" fmla="*/ 289909 h 4575313"/>
              <a:gd name="connsiteX42" fmla="*/ 842353 w 12584740"/>
              <a:gd name="connsiteY42" fmla="*/ 276713 h 4575313"/>
              <a:gd name="connsiteX43" fmla="*/ 912247 w 12584740"/>
              <a:gd name="connsiteY43" fmla="*/ 254246 h 4575313"/>
              <a:gd name="connsiteX44" fmla="*/ 927247 w 12584740"/>
              <a:gd name="connsiteY44" fmla="*/ 258217 h 4575313"/>
              <a:gd name="connsiteX45" fmla="*/ 933425 w 12584740"/>
              <a:gd name="connsiteY45" fmla="*/ 256149 h 4575313"/>
              <a:gd name="connsiteX46" fmla="*/ 934108 w 12584740"/>
              <a:gd name="connsiteY46" fmla="*/ 256433 h 4575313"/>
              <a:gd name="connsiteX47" fmla="*/ 935368 w 12584740"/>
              <a:gd name="connsiteY47" fmla="*/ 255498 h 4575313"/>
              <a:gd name="connsiteX48" fmla="*/ 949059 w 12584740"/>
              <a:gd name="connsiteY48" fmla="*/ 250913 h 4575313"/>
              <a:gd name="connsiteX49" fmla="*/ 980035 w 12584740"/>
              <a:gd name="connsiteY49" fmla="*/ 251605 h 4575313"/>
              <a:gd name="connsiteX50" fmla="*/ 998443 w 12584740"/>
              <a:gd name="connsiteY50" fmla="*/ 248823 h 4575313"/>
              <a:gd name="connsiteX51" fmla="*/ 1015140 w 12584740"/>
              <a:gd name="connsiteY51" fmla="*/ 230963 h 4575313"/>
              <a:gd name="connsiteX52" fmla="*/ 1027653 w 12584740"/>
              <a:gd name="connsiteY52" fmla="*/ 228229 h 4575313"/>
              <a:gd name="connsiteX53" fmla="*/ 1029989 w 12584740"/>
              <a:gd name="connsiteY53" fmla="*/ 225769 h 4575313"/>
              <a:gd name="connsiteX54" fmla="*/ 1036851 w 12584740"/>
              <a:gd name="connsiteY54" fmla="*/ 220779 h 4575313"/>
              <a:gd name="connsiteX55" fmla="*/ 1029120 w 12584740"/>
              <a:gd name="connsiteY55" fmla="*/ 217196 h 4575313"/>
              <a:gd name="connsiteX56" fmla="*/ 1113256 w 12584740"/>
              <a:gd name="connsiteY56" fmla="*/ 192543 h 4575313"/>
              <a:gd name="connsiteX57" fmla="*/ 1184710 w 12584740"/>
              <a:gd name="connsiteY57" fmla="*/ 171552 h 4575313"/>
              <a:gd name="connsiteX58" fmla="*/ 1310965 w 12584740"/>
              <a:gd name="connsiteY58" fmla="*/ 185879 h 4575313"/>
              <a:gd name="connsiteX59" fmla="*/ 1430934 w 12584740"/>
              <a:gd name="connsiteY59" fmla="*/ 139104 h 4575313"/>
              <a:gd name="connsiteX60" fmla="*/ 1463118 w 12584740"/>
              <a:gd name="connsiteY60" fmla="*/ 138911 h 4575313"/>
              <a:gd name="connsiteX61" fmla="*/ 1493444 w 12584740"/>
              <a:gd name="connsiteY61" fmla="*/ 147416 h 4575313"/>
              <a:gd name="connsiteX62" fmla="*/ 1493168 w 12584740"/>
              <a:gd name="connsiteY62" fmla="*/ 150455 h 4575313"/>
              <a:gd name="connsiteX63" fmla="*/ 1497974 w 12584740"/>
              <a:gd name="connsiteY63" fmla="*/ 151841 h 4575313"/>
              <a:gd name="connsiteX64" fmla="*/ 1502355 w 12584740"/>
              <a:gd name="connsiteY64" fmla="*/ 149916 h 4575313"/>
              <a:gd name="connsiteX65" fmla="*/ 1508100 w 12584740"/>
              <a:gd name="connsiteY65" fmla="*/ 151526 h 4575313"/>
              <a:gd name="connsiteX66" fmla="*/ 1523822 w 12584740"/>
              <a:gd name="connsiteY66" fmla="*/ 155112 h 4575313"/>
              <a:gd name="connsiteX67" fmla="*/ 1528971 w 12584740"/>
              <a:gd name="connsiteY67" fmla="*/ 161299 h 4575313"/>
              <a:gd name="connsiteX68" fmla="*/ 1590631 w 12584740"/>
              <a:gd name="connsiteY68" fmla="*/ 173836 h 4575313"/>
              <a:gd name="connsiteX69" fmla="*/ 1609537 w 12584740"/>
              <a:gd name="connsiteY69" fmla="*/ 169616 h 4575313"/>
              <a:gd name="connsiteX70" fmla="*/ 1631335 w 12584740"/>
              <a:gd name="connsiteY70" fmla="*/ 179686 h 4575313"/>
              <a:gd name="connsiteX71" fmla="*/ 1693983 w 12584740"/>
              <a:gd name="connsiteY71" fmla="*/ 183202 h 4575313"/>
              <a:gd name="connsiteX72" fmla="*/ 1763575 w 12584740"/>
              <a:gd name="connsiteY72" fmla="*/ 194844 h 4575313"/>
              <a:gd name="connsiteX73" fmla="*/ 1812709 w 12584740"/>
              <a:gd name="connsiteY73" fmla="*/ 208037 h 4575313"/>
              <a:gd name="connsiteX74" fmla="*/ 1945879 w 12584740"/>
              <a:gd name="connsiteY74" fmla="*/ 216206 h 4575313"/>
              <a:gd name="connsiteX75" fmla="*/ 1974418 w 12584740"/>
              <a:gd name="connsiteY75" fmla="*/ 208866 h 4575313"/>
              <a:gd name="connsiteX76" fmla="*/ 1976651 w 12584740"/>
              <a:gd name="connsiteY76" fmla="*/ 208757 h 4575313"/>
              <a:gd name="connsiteX0" fmla="*/ 2881775 w 12584740"/>
              <a:gd name="connsiteY0" fmla="*/ 233197 h 4575313"/>
              <a:gd name="connsiteX1" fmla="*/ 10535175 w 12584740"/>
              <a:gd name="connsiteY1" fmla="*/ 27745 h 4575313"/>
              <a:gd name="connsiteX2" fmla="*/ 10535176 w 12584740"/>
              <a:gd name="connsiteY2" fmla="*/ 118040 h 4575313"/>
              <a:gd name="connsiteX3" fmla="*/ 10552865 w 12584740"/>
              <a:gd name="connsiteY3" fmla="*/ 112274 h 4575313"/>
              <a:gd name="connsiteX4" fmla="*/ 10704478 w 12584740"/>
              <a:gd name="connsiteY4" fmla="*/ 95591 h 4575313"/>
              <a:gd name="connsiteX5" fmla="*/ 10856419 w 12584740"/>
              <a:gd name="connsiteY5" fmla="*/ 75098 h 4575313"/>
              <a:gd name="connsiteX6" fmla="*/ 10946891 w 12584740"/>
              <a:gd name="connsiteY6" fmla="*/ 41601 h 4575313"/>
              <a:gd name="connsiteX7" fmla="*/ 11071737 w 12584740"/>
              <a:gd name="connsiteY7" fmla="*/ 27061 h 4575313"/>
              <a:gd name="connsiteX8" fmla="*/ 11092700 w 12584740"/>
              <a:gd name="connsiteY8" fmla="*/ 21499 h 4575313"/>
              <a:gd name="connsiteX9" fmla="*/ 11121627 w 12584740"/>
              <a:gd name="connsiteY9" fmla="*/ 23693 h 4575313"/>
              <a:gd name="connsiteX10" fmla="*/ 11237564 w 12584740"/>
              <a:gd name="connsiteY10" fmla="*/ 33473 h 4575313"/>
              <a:gd name="connsiteX11" fmla="*/ 11328738 w 12584740"/>
              <a:gd name="connsiteY11" fmla="*/ 50022 h 4575313"/>
              <a:gd name="connsiteX12" fmla="*/ 11442587 w 12584740"/>
              <a:gd name="connsiteY12" fmla="*/ 33522 h 4575313"/>
              <a:gd name="connsiteX13" fmla="*/ 11511928 w 12584740"/>
              <a:gd name="connsiteY13" fmla="*/ 35867 h 4575313"/>
              <a:gd name="connsiteX14" fmla="*/ 11625388 w 12584740"/>
              <a:gd name="connsiteY14" fmla="*/ 58635 h 4575313"/>
              <a:gd name="connsiteX15" fmla="*/ 11775146 w 12584740"/>
              <a:gd name="connsiteY15" fmla="*/ 46765 h 4575313"/>
              <a:gd name="connsiteX16" fmla="*/ 11806024 w 12584740"/>
              <a:gd name="connsiteY16" fmla="*/ 19242 h 4575313"/>
              <a:gd name="connsiteX17" fmla="*/ 11847451 w 12584740"/>
              <a:gd name="connsiteY17" fmla="*/ 1939 h 4575313"/>
              <a:gd name="connsiteX18" fmla="*/ 11865034 w 12584740"/>
              <a:gd name="connsiteY18" fmla="*/ 38939 h 4575313"/>
              <a:gd name="connsiteX19" fmla="*/ 11994565 w 12584740"/>
              <a:gd name="connsiteY19" fmla="*/ 63328 h 4575313"/>
              <a:gd name="connsiteX20" fmla="*/ 12059283 w 12584740"/>
              <a:gd name="connsiteY20" fmla="*/ 71265 h 4575313"/>
              <a:gd name="connsiteX21" fmla="*/ 12160147 w 12584740"/>
              <a:gd name="connsiteY21" fmla="*/ 75027 h 4575313"/>
              <a:gd name="connsiteX22" fmla="*/ 12190854 w 12584740"/>
              <a:gd name="connsiteY22" fmla="*/ 77689 h 4575313"/>
              <a:gd name="connsiteX23" fmla="*/ 12215705 w 12584740"/>
              <a:gd name="connsiteY23" fmla="*/ 79117 h 4575313"/>
              <a:gd name="connsiteX24" fmla="*/ 12336770 w 12584740"/>
              <a:gd name="connsiteY24" fmla="*/ 1068186 h 4575313"/>
              <a:gd name="connsiteX25" fmla="*/ 12397764 w 12584740"/>
              <a:gd name="connsiteY25" fmla="*/ 1566491 h 4575313"/>
              <a:gd name="connsiteX26" fmla="*/ 12584740 w 12584740"/>
              <a:gd name="connsiteY26" fmla="*/ 3094030 h 4575313"/>
              <a:gd name="connsiteX27" fmla="*/ 483060 w 12584740"/>
              <a:gd name="connsiteY27" fmla="*/ 4575313 h 4575313"/>
              <a:gd name="connsiteX28" fmla="*/ 296084 w 12584740"/>
              <a:gd name="connsiteY28" fmla="*/ 3047774 h 4575313"/>
              <a:gd name="connsiteX29" fmla="*/ 235090 w 12584740"/>
              <a:gd name="connsiteY29" fmla="*/ 2549469 h 4575313"/>
              <a:gd name="connsiteX30" fmla="*/ 0 w 12584740"/>
              <a:gd name="connsiteY30" fmla="*/ 628841 h 4575313"/>
              <a:gd name="connsiteX31" fmla="*/ 7836 w 12584740"/>
              <a:gd name="connsiteY31" fmla="*/ 631521 h 4575313"/>
              <a:gd name="connsiteX32" fmla="*/ 59804 w 12584740"/>
              <a:gd name="connsiteY32" fmla="*/ 651795 h 4575313"/>
              <a:gd name="connsiteX33" fmla="*/ 189088 w 12584740"/>
              <a:gd name="connsiteY33" fmla="*/ 654369 h 4575313"/>
              <a:gd name="connsiteX34" fmla="*/ 238402 w 12584740"/>
              <a:gd name="connsiteY34" fmla="*/ 636963 h 4575313"/>
              <a:gd name="connsiteX35" fmla="*/ 332970 w 12584740"/>
              <a:gd name="connsiteY35" fmla="*/ 607012 h 4575313"/>
              <a:gd name="connsiteX36" fmla="*/ 407552 w 12584740"/>
              <a:gd name="connsiteY36" fmla="*/ 547943 h 4575313"/>
              <a:gd name="connsiteX37" fmla="*/ 497934 w 12584740"/>
              <a:gd name="connsiteY37" fmla="*/ 502354 h 4575313"/>
              <a:gd name="connsiteX38" fmla="*/ 510273 w 12584740"/>
              <a:gd name="connsiteY38" fmla="*/ 504172 h 4575313"/>
              <a:gd name="connsiteX39" fmla="*/ 561099 w 12584740"/>
              <a:gd name="connsiteY39" fmla="*/ 476357 h 4575313"/>
              <a:gd name="connsiteX40" fmla="*/ 705102 w 12584740"/>
              <a:gd name="connsiteY40" fmla="*/ 399826 h 4575313"/>
              <a:gd name="connsiteX41" fmla="*/ 800404 w 12584740"/>
              <a:gd name="connsiteY41" fmla="*/ 289909 h 4575313"/>
              <a:gd name="connsiteX42" fmla="*/ 842353 w 12584740"/>
              <a:gd name="connsiteY42" fmla="*/ 276713 h 4575313"/>
              <a:gd name="connsiteX43" fmla="*/ 912247 w 12584740"/>
              <a:gd name="connsiteY43" fmla="*/ 254246 h 4575313"/>
              <a:gd name="connsiteX44" fmla="*/ 927247 w 12584740"/>
              <a:gd name="connsiteY44" fmla="*/ 258217 h 4575313"/>
              <a:gd name="connsiteX45" fmla="*/ 933425 w 12584740"/>
              <a:gd name="connsiteY45" fmla="*/ 256149 h 4575313"/>
              <a:gd name="connsiteX46" fmla="*/ 934108 w 12584740"/>
              <a:gd name="connsiteY46" fmla="*/ 256433 h 4575313"/>
              <a:gd name="connsiteX47" fmla="*/ 935368 w 12584740"/>
              <a:gd name="connsiteY47" fmla="*/ 255498 h 4575313"/>
              <a:gd name="connsiteX48" fmla="*/ 949059 w 12584740"/>
              <a:gd name="connsiteY48" fmla="*/ 250913 h 4575313"/>
              <a:gd name="connsiteX49" fmla="*/ 980035 w 12584740"/>
              <a:gd name="connsiteY49" fmla="*/ 251605 h 4575313"/>
              <a:gd name="connsiteX50" fmla="*/ 998443 w 12584740"/>
              <a:gd name="connsiteY50" fmla="*/ 248823 h 4575313"/>
              <a:gd name="connsiteX51" fmla="*/ 1015140 w 12584740"/>
              <a:gd name="connsiteY51" fmla="*/ 230963 h 4575313"/>
              <a:gd name="connsiteX52" fmla="*/ 1027653 w 12584740"/>
              <a:gd name="connsiteY52" fmla="*/ 228229 h 4575313"/>
              <a:gd name="connsiteX53" fmla="*/ 1029989 w 12584740"/>
              <a:gd name="connsiteY53" fmla="*/ 225769 h 4575313"/>
              <a:gd name="connsiteX54" fmla="*/ 1036851 w 12584740"/>
              <a:gd name="connsiteY54" fmla="*/ 220779 h 4575313"/>
              <a:gd name="connsiteX55" fmla="*/ 1029120 w 12584740"/>
              <a:gd name="connsiteY55" fmla="*/ 217196 h 4575313"/>
              <a:gd name="connsiteX56" fmla="*/ 1113256 w 12584740"/>
              <a:gd name="connsiteY56" fmla="*/ 192543 h 4575313"/>
              <a:gd name="connsiteX57" fmla="*/ 1184710 w 12584740"/>
              <a:gd name="connsiteY57" fmla="*/ 171552 h 4575313"/>
              <a:gd name="connsiteX58" fmla="*/ 1310965 w 12584740"/>
              <a:gd name="connsiteY58" fmla="*/ 185879 h 4575313"/>
              <a:gd name="connsiteX59" fmla="*/ 1430934 w 12584740"/>
              <a:gd name="connsiteY59" fmla="*/ 139104 h 4575313"/>
              <a:gd name="connsiteX60" fmla="*/ 1463118 w 12584740"/>
              <a:gd name="connsiteY60" fmla="*/ 138911 h 4575313"/>
              <a:gd name="connsiteX61" fmla="*/ 1493444 w 12584740"/>
              <a:gd name="connsiteY61" fmla="*/ 147416 h 4575313"/>
              <a:gd name="connsiteX62" fmla="*/ 1493168 w 12584740"/>
              <a:gd name="connsiteY62" fmla="*/ 150455 h 4575313"/>
              <a:gd name="connsiteX63" fmla="*/ 1497974 w 12584740"/>
              <a:gd name="connsiteY63" fmla="*/ 151841 h 4575313"/>
              <a:gd name="connsiteX64" fmla="*/ 1502355 w 12584740"/>
              <a:gd name="connsiteY64" fmla="*/ 149916 h 4575313"/>
              <a:gd name="connsiteX65" fmla="*/ 1508100 w 12584740"/>
              <a:gd name="connsiteY65" fmla="*/ 151526 h 4575313"/>
              <a:gd name="connsiteX66" fmla="*/ 1523822 w 12584740"/>
              <a:gd name="connsiteY66" fmla="*/ 155112 h 4575313"/>
              <a:gd name="connsiteX67" fmla="*/ 1528971 w 12584740"/>
              <a:gd name="connsiteY67" fmla="*/ 161299 h 4575313"/>
              <a:gd name="connsiteX68" fmla="*/ 1590631 w 12584740"/>
              <a:gd name="connsiteY68" fmla="*/ 173836 h 4575313"/>
              <a:gd name="connsiteX69" fmla="*/ 1609537 w 12584740"/>
              <a:gd name="connsiteY69" fmla="*/ 169616 h 4575313"/>
              <a:gd name="connsiteX70" fmla="*/ 1631335 w 12584740"/>
              <a:gd name="connsiteY70" fmla="*/ 179686 h 4575313"/>
              <a:gd name="connsiteX71" fmla="*/ 1693983 w 12584740"/>
              <a:gd name="connsiteY71" fmla="*/ 183202 h 4575313"/>
              <a:gd name="connsiteX72" fmla="*/ 1763575 w 12584740"/>
              <a:gd name="connsiteY72" fmla="*/ 194844 h 4575313"/>
              <a:gd name="connsiteX73" fmla="*/ 1812709 w 12584740"/>
              <a:gd name="connsiteY73" fmla="*/ 208037 h 4575313"/>
              <a:gd name="connsiteX74" fmla="*/ 1945879 w 12584740"/>
              <a:gd name="connsiteY74" fmla="*/ 216206 h 4575313"/>
              <a:gd name="connsiteX75" fmla="*/ 1974418 w 12584740"/>
              <a:gd name="connsiteY75" fmla="*/ 208866 h 4575313"/>
              <a:gd name="connsiteX76" fmla="*/ 1976651 w 12584740"/>
              <a:gd name="connsiteY76" fmla="*/ 208757 h 4575313"/>
              <a:gd name="connsiteX77" fmla="*/ 2881775 w 12584740"/>
              <a:gd name="connsiteY77" fmla="*/ 233197 h 4575313"/>
              <a:gd name="connsiteX0" fmla="*/ 2881775 w 12584740"/>
              <a:gd name="connsiteY0" fmla="*/ 233197 h 4575313"/>
              <a:gd name="connsiteX1" fmla="*/ 8923122 w 12584740"/>
              <a:gd name="connsiteY1" fmla="*/ 225065 h 4575313"/>
              <a:gd name="connsiteX2" fmla="*/ 10535176 w 12584740"/>
              <a:gd name="connsiteY2" fmla="*/ 118040 h 4575313"/>
              <a:gd name="connsiteX3" fmla="*/ 10552865 w 12584740"/>
              <a:gd name="connsiteY3" fmla="*/ 112274 h 4575313"/>
              <a:gd name="connsiteX4" fmla="*/ 10704478 w 12584740"/>
              <a:gd name="connsiteY4" fmla="*/ 95591 h 4575313"/>
              <a:gd name="connsiteX5" fmla="*/ 10856419 w 12584740"/>
              <a:gd name="connsiteY5" fmla="*/ 75098 h 4575313"/>
              <a:gd name="connsiteX6" fmla="*/ 10946891 w 12584740"/>
              <a:gd name="connsiteY6" fmla="*/ 41601 h 4575313"/>
              <a:gd name="connsiteX7" fmla="*/ 11071737 w 12584740"/>
              <a:gd name="connsiteY7" fmla="*/ 27061 h 4575313"/>
              <a:gd name="connsiteX8" fmla="*/ 11092700 w 12584740"/>
              <a:gd name="connsiteY8" fmla="*/ 21499 h 4575313"/>
              <a:gd name="connsiteX9" fmla="*/ 11121627 w 12584740"/>
              <a:gd name="connsiteY9" fmla="*/ 23693 h 4575313"/>
              <a:gd name="connsiteX10" fmla="*/ 11237564 w 12584740"/>
              <a:gd name="connsiteY10" fmla="*/ 33473 h 4575313"/>
              <a:gd name="connsiteX11" fmla="*/ 11328738 w 12584740"/>
              <a:gd name="connsiteY11" fmla="*/ 50022 h 4575313"/>
              <a:gd name="connsiteX12" fmla="*/ 11442587 w 12584740"/>
              <a:gd name="connsiteY12" fmla="*/ 33522 h 4575313"/>
              <a:gd name="connsiteX13" fmla="*/ 11511928 w 12584740"/>
              <a:gd name="connsiteY13" fmla="*/ 35867 h 4575313"/>
              <a:gd name="connsiteX14" fmla="*/ 11625388 w 12584740"/>
              <a:gd name="connsiteY14" fmla="*/ 58635 h 4575313"/>
              <a:gd name="connsiteX15" fmla="*/ 11775146 w 12584740"/>
              <a:gd name="connsiteY15" fmla="*/ 46765 h 4575313"/>
              <a:gd name="connsiteX16" fmla="*/ 11806024 w 12584740"/>
              <a:gd name="connsiteY16" fmla="*/ 19242 h 4575313"/>
              <a:gd name="connsiteX17" fmla="*/ 11847451 w 12584740"/>
              <a:gd name="connsiteY17" fmla="*/ 1939 h 4575313"/>
              <a:gd name="connsiteX18" fmla="*/ 11865034 w 12584740"/>
              <a:gd name="connsiteY18" fmla="*/ 38939 h 4575313"/>
              <a:gd name="connsiteX19" fmla="*/ 11994565 w 12584740"/>
              <a:gd name="connsiteY19" fmla="*/ 63328 h 4575313"/>
              <a:gd name="connsiteX20" fmla="*/ 12059283 w 12584740"/>
              <a:gd name="connsiteY20" fmla="*/ 71265 h 4575313"/>
              <a:gd name="connsiteX21" fmla="*/ 12160147 w 12584740"/>
              <a:gd name="connsiteY21" fmla="*/ 75027 h 4575313"/>
              <a:gd name="connsiteX22" fmla="*/ 12190854 w 12584740"/>
              <a:gd name="connsiteY22" fmla="*/ 77689 h 4575313"/>
              <a:gd name="connsiteX23" fmla="*/ 12215705 w 12584740"/>
              <a:gd name="connsiteY23" fmla="*/ 79117 h 4575313"/>
              <a:gd name="connsiteX24" fmla="*/ 12336770 w 12584740"/>
              <a:gd name="connsiteY24" fmla="*/ 1068186 h 4575313"/>
              <a:gd name="connsiteX25" fmla="*/ 12397764 w 12584740"/>
              <a:gd name="connsiteY25" fmla="*/ 1566491 h 4575313"/>
              <a:gd name="connsiteX26" fmla="*/ 12584740 w 12584740"/>
              <a:gd name="connsiteY26" fmla="*/ 3094030 h 4575313"/>
              <a:gd name="connsiteX27" fmla="*/ 483060 w 12584740"/>
              <a:gd name="connsiteY27" fmla="*/ 4575313 h 4575313"/>
              <a:gd name="connsiteX28" fmla="*/ 296084 w 12584740"/>
              <a:gd name="connsiteY28" fmla="*/ 3047774 h 4575313"/>
              <a:gd name="connsiteX29" fmla="*/ 235090 w 12584740"/>
              <a:gd name="connsiteY29" fmla="*/ 2549469 h 4575313"/>
              <a:gd name="connsiteX30" fmla="*/ 0 w 12584740"/>
              <a:gd name="connsiteY30" fmla="*/ 628841 h 4575313"/>
              <a:gd name="connsiteX31" fmla="*/ 7836 w 12584740"/>
              <a:gd name="connsiteY31" fmla="*/ 631521 h 4575313"/>
              <a:gd name="connsiteX32" fmla="*/ 59804 w 12584740"/>
              <a:gd name="connsiteY32" fmla="*/ 651795 h 4575313"/>
              <a:gd name="connsiteX33" fmla="*/ 189088 w 12584740"/>
              <a:gd name="connsiteY33" fmla="*/ 654369 h 4575313"/>
              <a:gd name="connsiteX34" fmla="*/ 238402 w 12584740"/>
              <a:gd name="connsiteY34" fmla="*/ 636963 h 4575313"/>
              <a:gd name="connsiteX35" fmla="*/ 332970 w 12584740"/>
              <a:gd name="connsiteY35" fmla="*/ 607012 h 4575313"/>
              <a:gd name="connsiteX36" fmla="*/ 407552 w 12584740"/>
              <a:gd name="connsiteY36" fmla="*/ 547943 h 4575313"/>
              <a:gd name="connsiteX37" fmla="*/ 497934 w 12584740"/>
              <a:gd name="connsiteY37" fmla="*/ 502354 h 4575313"/>
              <a:gd name="connsiteX38" fmla="*/ 510273 w 12584740"/>
              <a:gd name="connsiteY38" fmla="*/ 504172 h 4575313"/>
              <a:gd name="connsiteX39" fmla="*/ 561099 w 12584740"/>
              <a:gd name="connsiteY39" fmla="*/ 476357 h 4575313"/>
              <a:gd name="connsiteX40" fmla="*/ 705102 w 12584740"/>
              <a:gd name="connsiteY40" fmla="*/ 399826 h 4575313"/>
              <a:gd name="connsiteX41" fmla="*/ 800404 w 12584740"/>
              <a:gd name="connsiteY41" fmla="*/ 289909 h 4575313"/>
              <a:gd name="connsiteX42" fmla="*/ 842353 w 12584740"/>
              <a:gd name="connsiteY42" fmla="*/ 276713 h 4575313"/>
              <a:gd name="connsiteX43" fmla="*/ 912247 w 12584740"/>
              <a:gd name="connsiteY43" fmla="*/ 254246 h 4575313"/>
              <a:gd name="connsiteX44" fmla="*/ 927247 w 12584740"/>
              <a:gd name="connsiteY44" fmla="*/ 258217 h 4575313"/>
              <a:gd name="connsiteX45" fmla="*/ 933425 w 12584740"/>
              <a:gd name="connsiteY45" fmla="*/ 256149 h 4575313"/>
              <a:gd name="connsiteX46" fmla="*/ 934108 w 12584740"/>
              <a:gd name="connsiteY46" fmla="*/ 256433 h 4575313"/>
              <a:gd name="connsiteX47" fmla="*/ 935368 w 12584740"/>
              <a:gd name="connsiteY47" fmla="*/ 255498 h 4575313"/>
              <a:gd name="connsiteX48" fmla="*/ 949059 w 12584740"/>
              <a:gd name="connsiteY48" fmla="*/ 250913 h 4575313"/>
              <a:gd name="connsiteX49" fmla="*/ 980035 w 12584740"/>
              <a:gd name="connsiteY49" fmla="*/ 251605 h 4575313"/>
              <a:gd name="connsiteX50" fmla="*/ 998443 w 12584740"/>
              <a:gd name="connsiteY50" fmla="*/ 248823 h 4575313"/>
              <a:gd name="connsiteX51" fmla="*/ 1015140 w 12584740"/>
              <a:gd name="connsiteY51" fmla="*/ 230963 h 4575313"/>
              <a:gd name="connsiteX52" fmla="*/ 1027653 w 12584740"/>
              <a:gd name="connsiteY52" fmla="*/ 228229 h 4575313"/>
              <a:gd name="connsiteX53" fmla="*/ 1029989 w 12584740"/>
              <a:gd name="connsiteY53" fmla="*/ 225769 h 4575313"/>
              <a:gd name="connsiteX54" fmla="*/ 1036851 w 12584740"/>
              <a:gd name="connsiteY54" fmla="*/ 220779 h 4575313"/>
              <a:gd name="connsiteX55" fmla="*/ 1029120 w 12584740"/>
              <a:gd name="connsiteY55" fmla="*/ 217196 h 4575313"/>
              <a:gd name="connsiteX56" fmla="*/ 1113256 w 12584740"/>
              <a:gd name="connsiteY56" fmla="*/ 192543 h 4575313"/>
              <a:gd name="connsiteX57" fmla="*/ 1184710 w 12584740"/>
              <a:gd name="connsiteY57" fmla="*/ 171552 h 4575313"/>
              <a:gd name="connsiteX58" fmla="*/ 1310965 w 12584740"/>
              <a:gd name="connsiteY58" fmla="*/ 185879 h 4575313"/>
              <a:gd name="connsiteX59" fmla="*/ 1430934 w 12584740"/>
              <a:gd name="connsiteY59" fmla="*/ 139104 h 4575313"/>
              <a:gd name="connsiteX60" fmla="*/ 1463118 w 12584740"/>
              <a:gd name="connsiteY60" fmla="*/ 138911 h 4575313"/>
              <a:gd name="connsiteX61" fmla="*/ 1493444 w 12584740"/>
              <a:gd name="connsiteY61" fmla="*/ 147416 h 4575313"/>
              <a:gd name="connsiteX62" fmla="*/ 1493168 w 12584740"/>
              <a:gd name="connsiteY62" fmla="*/ 150455 h 4575313"/>
              <a:gd name="connsiteX63" fmla="*/ 1497974 w 12584740"/>
              <a:gd name="connsiteY63" fmla="*/ 151841 h 4575313"/>
              <a:gd name="connsiteX64" fmla="*/ 1502355 w 12584740"/>
              <a:gd name="connsiteY64" fmla="*/ 149916 h 4575313"/>
              <a:gd name="connsiteX65" fmla="*/ 1508100 w 12584740"/>
              <a:gd name="connsiteY65" fmla="*/ 151526 h 4575313"/>
              <a:gd name="connsiteX66" fmla="*/ 1523822 w 12584740"/>
              <a:gd name="connsiteY66" fmla="*/ 155112 h 4575313"/>
              <a:gd name="connsiteX67" fmla="*/ 1528971 w 12584740"/>
              <a:gd name="connsiteY67" fmla="*/ 161299 h 4575313"/>
              <a:gd name="connsiteX68" fmla="*/ 1590631 w 12584740"/>
              <a:gd name="connsiteY68" fmla="*/ 173836 h 4575313"/>
              <a:gd name="connsiteX69" fmla="*/ 1609537 w 12584740"/>
              <a:gd name="connsiteY69" fmla="*/ 169616 h 4575313"/>
              <a:gd name="connsiteX70" fmla="*/ 1631335 w 12584740"/>
              <a:gd name="connsiteY70" fmla="*/ 179686 h 4575313"/>
              <a:gd name="connsiteX71" fmla="*/ 1693983 w 12584740"/>
              <a:gd name="connsiteY71" fmla="*/ 183202 h 4575313"/>
              <a:gd name="connsiteX72" fmla="*/ 1763575 w 12584740"/>
              <a:gd name="connsiteY72" fmla="*/ 194844 h 4575313"/>
              <a:gd name="connsiteX73" fmla="*/ 1812709 w 12584740"/>
              <a:gd name="connsiteY73" fmla="*/ 208037 h 4575313"/>
              <a:gd name="connsiteX74" fmla="*/ 1945879 w 12584740"/>
              <a:gd name="connsiteY74" fmla="*/ 216206 h 4575313"/>
              <a:gd name="connsiteX75" fmla="*/ 1974418 w 12584740"/>
              <a:gd name="connsiteY75" fmla="*/ 208866 h 4575313"/>
              <a:gd name="connsiteX76" fmla="*/ 1976651 w 12584740"/>
              <a:gd name="connsiteY76" fmla="*/ 208757 h 4575313"/>
              <a:gd name="connsiteX77" fmla="*/ 2881775 w 12584740"/>
              <a:gd name="connsiteY77" fmla="*/ 233197 h 4575313"/>
              <a:gd name="connsiteX0" fmla="*/ 2881775 w 12584740"/>
              <a:gd name="connsiteY0" fmla="*/ 233197 h 4575313"/>
              <a:gd name="connsiteX1" fmla="*/ 8923122 w 12584740"/>
              <a:gd name="connsiteY1" fmla="*/ 225065 h 4575313"/>
              <a:gd name="connsiteX2" fmla="*/ 10535176 w 12584740"/>
              <a:gd name="connsiteY2" fmla="*/ 118040 h 4575313"/>
              <a:gd name="connsiteX3" fmla="*/ 10552865 w 12584740"/>
              <a:gd name="connsiteY3" fmla="*/ 112274 h 4575313"/>
              <a:gd name="connsiteX4" fmla="*/ 10704478 w 12584740"/>
              <a:gd name="connsiteY4" fmla="*/ 95591 h 4575313"/>
              <a:gd name="connsiteX5" fmla="*/ 10856419 w 12584740"/>
              <a:gd name="connsiteY5" fmla="*/ 75098 h 4575313"/>
              <a:gd name="connsiteX6" fmla="*/ 10946891 w 12584740"/>
              <a:gd name="connsiteY6" fmla="*/ 41601 h 4575313"/>
              <a:gd name="connsiteX7" fmla="*/ 11071737 w 12584740"/>
              <a:gd name="connsiteY7" fmla="*/ 27061 h 4575313"/>
              <a:gd name="connsiteX8" fmla="*/ 11092700 w 12584740"/>
              <a:gd name="connsiteY8" fmla="*/ 21499 h 4575313"/>
              <a:gd name="connsiteX9" fmla="*/ 11121627 w 12584740"/>
              <a:gd name="connsiteY9" fmla="*/ 23693 h 4575313"/>
              <a:gd name="connsiteX10" fmla="*/ 11237564 w 12584740"/>
              <a:gd name="connsiteY10" fmla="*/ 33473 h 4575313"/>
              <a:gd name="connsiteX11" fmla="*/ 11328738 w 12584740"/>
              <a:gd name="connsiteY11" fmla="*/ 50022 h 4575313"/>
              <a:gd name="connsiteX12" fmla="*/ 11442587 w 12584740"/>
              <a:gd name="connsiteY12" fmla="*/ 33522 h 4575313"/>
              <a:gd name="connsiteX13" fmla="*/ 11511928 w 12584740"/>
              <a:gd name="connsiteY13" fmla="*/ 35867 h 4575313"/>
              <a:gd name="connsiteX14" fmla="*/ 11625388 w 12584740"/>
              <a:gd name="connsiteY14" fmla="*/ 58635 h 4575313"/>
              <a:gd name="connsiteX15" fmla="*/ 11775146 w 12584740"/>
              <a:gd name="connsiteY15" fmla="*/ 46765 h 4575313"/>
              <a:gd name="connsiteX16" fmla="*/ 11806024 w 12584740"/>
              <a:gd name="connsiteY16" fmla="*/ 19242 h 4575313"/>
              <a:gd name="connsiteX17" fmla="*/ 11847451 w 12584740"/>
              <a:gd name="connsiteY17" fmla="*/ 1939 h 4575313"/>
              <a:gd name="connsiteX18" fmla="*/ 11865034 w 12584740"/>
              <a:gd name="connsiteY18" fmla="*/ 38939 h 4575313"/>
              <a:gd name="connsiteX19" fmla="*/ 11994565 w 12584740"/>
              <a:gd name="connsiteY19" fmla="*/ 63328 h 4575313"/>
              <a:gd name="connsiteX20" fmla="*/ 12059283 w 12584740"/>
              <a:gd name="connsiteY20" fmla="*/ 71265 h 4575313"/>
              <a:gd name="connsiteX21" fmla="*/ 12160147 w 12584740"/>
              <a:gd name="connsiteY21" fmla="*/ 75027 h 4575313"/>
              <a:gd name="connsiteX22" fmla="*/ 12190854 w 12584740"/>
              <a:gd name="connsiteY22" fmla="*/ 77689 h 4575313"/>
              <a:gd name="connsiteX23" fmla="*/ 12215705 w 12584740"/>
              <a:gd name="connsiteY23" fmla="*/ 79117 h 4575313"/>
              <a:gd name="connsiteX24" fmla="*/ 12397764 w 12584740"/>
              <a:gd name="connsiteY24" fmla="*/ 1566491 h 4575313"/>
              <a:gd name="connsiteX25" fmla="*/ 12584740 w 12584740"/>
              <a:gd name="connsiteY25" fmla="*/ 3094030 h 4575313"/>
              <a:gd name="connsiteX26" fmla="*/ 483060 w 12584740"/>
              <a:gd name="connsiteY26" fmla="*/ 4575313 h 4575313"/>
              <a:gd name="connsiteX27" fmla="*/ 296084 w 12584740"/>
              <a:gd name="connsiteY27" fmla="*/ 3047774 h 4575313"/>
              <a:gd name="connsiteX28" fmla="*/ 235090 w 12584740"/>
              <a:gd name="connsiteY28" fmla="*/ 2549469 h 4575313"/>
              <a:gd name="connsiteX29" fmla="*/ 0 w 12584740"/>
              <a:gd name="connsiteY29" fmla="*/ 628841 h 4575313"/>
              <a:gd name="connsiteX30" fmla="*/ 7836 w 12584740"/>
              <a:gd name="connsiteY30" fmla="*/ 631521 h 4575313"/>
              <a:gd name="connsiteX31" fmla="*/ 59804 w 12584740"/>
              <a:gd name="connsiteY31" fmla="*/ 651795 h 4575313"/>
              <a:gd name="connsiteX32" fmla="*/ 189088 w 12584740"/>
              <a:gd name="connsiteY32" fmla="*/ 654369 h 4575313"/>
              <a:gd name="connsiteX33" fmla="*/ 238402 w 12584740"/>
              <a:gd name="connsiteY33" fmla="*/ 636963 h 4575313"/>
              <a:gd name="connsiteX34" fmla="*/ 332970 w 12584740"/>
              <a:gd name="connsiteY34" fmla="*/ 607012 h 4575313"/>
              <a:gd name="connsiteX35" fmla="*/ 407552 w 12584740"/>
              <a:gd name="connsiteY35" fmla="*/ 547943 h 4575313"/>
              <a:gd name="connsiteX36" fmla="*/ 497934 w 12584740"/>
              <a:gd name="connsiteY36" fmla="*/ 502354 h 4575313"/>
              <a:gd name="connsiteX37" fmla="*/ 510273 w 12584740"/>
              <a:gd name="connsiteY37" fmla="*/ 504172 h 4575313"/>
              <a:gd name="connsiteX38" fmla="*/ 561099 w 12584740"/>
              <a:gd name="connsiteY38" fmla="*/ 476357 h 4575313"/>
              <a:gd name="connsiteX39" fmla="*/ 705102 w 12584740"/>
              <a:gd name="connsiteY39" fmla="*/ 399826 h 4575313"/>
              <a:gd name="connsiteX40" fmla="*/ 800404 w 12584740"/>
              <a:gd name="connsiteY40" fmla="*/ 289909 h 4575313"/>
              <a:gd name="connsiteX41" fmla="*/ 842353 w 12584740"/>
              <a:gd name="connsiteY41" fmla="*/ 276713 h 4575313"/>
              <a:gd name="connsiteX42" fmla="*/ 912247 w 12584740"/>
              <a:gd name="connsiteY42" fmla="*/ 254246 h 4575313"/>
              <a:gd name="connsiteX43" fmla="*/ 927247 w 12584740"/>
              <a:gd name="connsiteY43" fmla="*/ 258217 h 4575313"/>
              <a:gd name="connsiteX44" fmla="*/ 933425 w 12584740"/>
              <a:gd name="connsiteY44" fmla="*/ 256149 h 4575313"/>
              <a:gd name="connsiteX45" fmla="*/ 934108 w 12584740"/>
              <a:gd name="connsiteY45" fmla="*/ 256433 h 4575313"/>
              <a:gd name="connsiteX46" fmla="*/ 935368 w 12584740"/>
              <a:gd name="connsiteY46" fmla="*/ 255498 h 4575313"/>
              <a:gd name="connsiteX47" fmla="*/ 949059 w 12584740"/>
              <a:gd name="connsiteY47" fmla="*/ 250913 h 4575313"/>
              <a:gd name="connsiteX48" fmla="*/ 980035 w 12584740"/>
              <a:gd name="connsiteY48" fmla="*/ 251605 h 4575313"/>
              <a:gd name="connsiteX49" fmla="*/ 998443 w 12584740"/>
              <a:gd name="connsiteY49" fmla="*/ 248823 h 4575313"/>
              <a:gd name="connsiteX50" fmla="*/ 1015140 w 12584740"/>
              <a:gd name="connsiteY50" fmla="*/ 230963 h 4575313"/>
              <a:gd name="connsiteX51" fmla="*/ 1027653 w 12584740"/>
              <a:gd name="connsiteY51" fmla="*/ 228229 h 4575313"/>
              <a:gd name="connsiteX52" fmla="*/ 1029989 w 12584740"/>
              <a:gd name="connsiteY52" fmla="*/ 225769 h 4575313"/>
              <a:gd name="connsiteX53" fmla="*/ 1036851 w 12584740"/>
              <a:gd name="connsiteY53" fmla="*/ 220779 h 4575313"/>
              <a:gd name="connsiteX54" fmla="*/ 1029120 w 12584740"/>
              <a:gd name="connsiteY54" fmla="*/ 217196 h 4575313"/>
              <a:gd name="connsiteX55" fmla="*/ 1113256 w 12584740"/>
              <a:gd name="connsiteY55" fmla="*/ 192543 h 4575313"/>
              <a:gd name="connsiteX56" fmla="*/ 1184710 w 12584740"/>
              <a:gd name="connsiteY56" fmla="*/ 171552 h 4575313"/>
              <a:gd name="connsiteX57" fmla="*/ 1310965 w 12584740"/>
              <a:gd name="connsiteY57" fmla="*/ 185879 h 4575313"/>
              <a:gd name="connsiteX58" fmla="*/ 1430934 w 12584740"/>
              <a:gd name="connsiteY58" fmla="*/ 139104 h 4575313"/>
              <a:gd name="connsiteX59" fmla="*/ 1463118 w 12584740"/>
              <a:gd name="connsiteY59" fmla="*/ 138911 h 4575313"/>
              <a:gd name="connsiteX60" fmla="*/ 1493444 w 12584740"/>
              <a:gd name="connsiteY60" fmla="*/ 147416 h 4575313"/>
              <a:gd name="connsiteX61" fmla="*/ 1493168 w 12584740"/>
              <a:gd name="connsiteY61" fmla="*/ 150455 h 4575313"/>
              <a:gd name="connsiteX62" fmla="*/ 1497974 w 12584740"/>
              <a:gd name="connsiteY62" fmla="*/ 151841 h 4575313"/>
              <a:gd name="connsiteX63" fmla="*/ 1502355 w 12584740"/>
              <a:gd name="connsiteY63" fmla="*/ 149916 h 4575313"/>
              <a:gd name="connsiteX64" fmla="*/ 1508100 w 12584740"/>
              <a:gd name="connsiteY64" fmla="*/ 151526 h 4575313"/>
              <a:gd name="connsiteX65" fmla="*/ 1523822 w 12584740"/>
              <a:gd name="connsiteY65" fmla="*/ 155112 h 4575313"/>
              <a:gd name="connsiteX66" fmla="*/ 1528971 w 12584740"/>
              <a:gd name="connsiteY66" fmla="*/ 161299 h 4575313"/>
              <a:gd name="connsiteX67" fmla="*/ 1590631 w 12584740"/>
              <a:gd name="connsiteY67" fmla="*/ 173836 h 4575313"/>
              <a:gd name="connsiteX68" fmla="*/ 1609537 w 12584740"/>
              <a:gd name="connsiteY68" fmla="*/ 169616 h 4575313"/>
              <a:gd name="connsiteX69" fmla="*/ 1631335 w 12584740"/>
              <a:gd name="connsiteY69" fmla="*/ 179686 h 4575313"/>
              <a:gd name="connsiteX70" fmla="*/ 1693983 w 12584740"/>
              <a:gd name="connsiteY70" fmla="*/ 183202 h 4575313"/>
              <a:gd name="connsiteX71" fmla="*/ 1763575 w 12584740"/>
              <a:gd name="connsiteY71" fmla="*/ 194844 h 4575313"/>
              <a:gd name="connsiteX72" fmla="*/ 1812709 w 12584740"/>
              <a:gd name="connsiteY72" fmla="*/ 208037 h 4575313"/>
              <a:gd name="connsiteX73" fmla="*/ 1945879 w 12584740"/>
              <a:gd name="connsiteY73" fmla="*/ 216206 h 4575313"/>
              <a:gd name="connsiteX74" fmla="*/ 1974418 w 12584740"/>
              <a:gd name="connsiteY74" fmla="*/ 208866 h 4575313"/>
              <a:gd name="connsiteX75" fmla="*/ 1976651 w 12584740"/>
              <a:gd name="connsiteY75" fmla="*/ 208757 h 4575313"/>
              <a:gd name="connsiteX76" fmla="*/ 2881775 w 12584740"/>
              <a:gd name="connsiteY76" fmla="*/ 233197 h 4575313"/>
              <a:gd name="connsiteX0" fmla="*/ 2881775 w 12584740"/>
              <a:gd name="connsiteY0" fmla="*/ 233197 h 4575313"/>
              <a:gd name="connsiteX1" fmla="*/ 8923122 w 12584740"/>
              <a:gd name="connsiteY1" fmla="*/ 225065 h 4575313"/>
              <a:gd name="connsiteX2" fmla="*/ 10535176 w 12584740"/>
              <a:gd name="connsiteY2" fmla="*/ 118040 h 4575313"/>
              <a:gd name="connsiteX3" fmla="*/ 10552865 w 12584740"/>
              <a:gd name="connsiteY3" fmla="*/ 112274 h 4575313"/>
              <a:gd name="connsiteX4" fmla="*/ 10704478 w 12584740"/>
              <a:gd name="connsiteY4" fmla="*/ 95591 h 4575313"/>
              <a:gd name="connsiteX5" fmla="*/ 10856419 w 12584740"/>
              <a:gd name="connsiteY5" fmla="*/ 75098 h 4575313"/>
              <a:gd name="connsiteX6" fmla="*/ 10946891 w 12584740"/>
              <a:gd name="connsiteY6" fmla="*/ 41601 h 4575313"/>
              <a:gd name="connsiteX7" fmla="*/ 11071737 w 12584740"/>
              <a:gd name="connsiteY7" fmla="*/ 27061 h 4575313"/>
              <a:gd name="connsiteX8" fmla="*/ 11092700 w 12584740"/>
              <a:gd name="connsiteY8" fmla="*/ 21499 h 4575313"/>
              <a:gd name="connsiteX9" fmla="*/ 11121627 w 12584740"/>
              <a:gd name="connsiteY9" fmla="*/ 23693 h 4575313"/>
              <a:gd name="connsiteX10" fmla="*/ 11237564 w 12584740"/>
              <a:gd name="connsiteY10" fmla="*/ 33473 h 4575313"/>
              <a:gd name="connsiteX11" fmla="*/ 11328738 w 12584740"/>
              <a:gd name="connsiteY11" fmla="*/ 50022 h 4575313"/>
              <a:gd name="connsiteX12" fmla="*/ 11442587 w 12584740"/>
              <a:gd name="connsiteY12" fmla="*/ 33522 h 4575313"/>
              <a:gd name="connsiteX13" fmla="*/ 11511928 w 12584740"/>
              <a:gd name="connsiteY13" fmla="*/ 35867 h 4575313"/>
              <a:gd name="connsiteX14" fmla="*/ 11625388 w 12584740"/>
              <a:gd name="connsiteY14" fmla="*/ 58635 h 4575313"/>
              <a:gd name="connsiteX15" fmla="*/ 11775146 w 12584740"/>
              <a:gd name="connsiteY15" fmla="*/ 46765 h 4575313"/>
              <a:gd name="connsiteX16" fmla="*/ 11806024 w 12584740"/>
              <a:gd name="connsiteY16" fmla="*/ 19242 h 4575313"/>
              <a:gd name="connsiteX17" fmla="*/ 11847451 w 12584740"/>
              <a:gd name="connsiteY17" fmla="*/ 1939 h 4575313"/>
              <a:gd name="connsiteX18" fmla="*/ 11865034 w 12584740"/>
              <a:gd name="connsiteY18" fmla="*/ 38939 h 4575313"/>
              <a:gd name="connsiteX19" fmla="*/ 11994565 w 12584740"/>
              <a:gd name="connsiteY19" fmla="*/ 63328 h 4575313"/>
              <a:gd name="connsiteX20" fmla="*/ 12059283 w 12584740"/>
              <a:gd name="connsiteY20" fmla="*/ 71265 h 4575313"/>
              <a:gd name="connsiteX21" fmla="*/ 12160147 w 12584740"/>
              <a:gd name="connsiteY21" fmla="*/ 75027 h 4575313"/>
              <a:gd name="connsiteX22" fmla="*/ 12190854 w 12584740"/>
              <a:gd name="connsiteY22" fmla="*/ 77689 h 4575313"/>
              <a:gd name="connsiteX23" fmla="*/ 12215705 w 12584740"/>
              <a:gd name="connsiteY23" fmla="*/ 79117 h 4575313"/>
              <a:gd name="connsiteX24" fmla="*/ 12584740 w 12584740"/>
              <a:gd name="connsiteY24" fmla="*/ 3094030 h 4575313"/>
              <a:gd name="connsiteX25" fmla="*/ 483060 w 12584740"/>
              <a:gd name="connsiteY25" fmla="*/ 4575313 h 4575313"/>
              <a:gd name="connsiteX26" fmla="*/ 296084 w 12584740"/>
              <a:gd name="connsiteY26" fmla="*/ 3047774 h 4575313"/>
              <a:gd name="connsiteX27" fmla="*/ 235090 w 12584740"/>
              <a:gd name="connsiteY27" fmla="*/ 2549469 h 4575313"/>
              <a:gd name="connsiteX28" fmla="*/ 0 w 12584740"/>
              <a:gd name="connsiteY28" fmla="*/ 628841 h 4575313"/>
              <a:gd name="connsiteX29" fmla="*/ 7836 w 12584740"/>
              <a:gd name="connsiteY29" fmla="*/ 631521 h 4575313"/>
              <a:gd name="connsiteX30" fmla="*/ 59804 w 12584740"/>
              <a:gd name="connsiteY30" fmla="*/ 651795 h 4575313"/>
              <a:gd name="connsiteX31" fmla="*/ 189088 w 12584740"/>
              <a:gd name="connsiteY31" fmla="*/ 654369 h 4575313"/>
              <a:gd name="connsiteX32" fmla="*/ 238402 w 12584740"/>
              <a:gd name="connsiteY32" fmla="*/ 636963 h 4575313"/>
              <a:gd name="connsiteX33" fmla="*/ 332970 w 12584740"/>
              <a:gd name="connsiteY33" fmla="*/ 607012 h 4575313"/>
              <a:gd name="connsiteX34" fmla="*/ 407552 w 12584740"/>
              <a:gd name="connsiteY34" fmla="*/ 547943 h 4575313"/>
              <a:gd name="connsiteX35" fmla="*/ 497934 w 12584740"/>
              <a:gd name="connsiteY35" fmla="*/ 502354 h 4575313"/>
              <a:gd name="connsiteX36" fmla="*/ 510273 w 12584740"/>
              <a:gd name="connsiteY36" fmla="*/ 504172 h 4575313"/>
              <a:gd name="connsiteX37" fmla="*/ 561099 w 12584740"/>
              <a:gd name="connsiteY37" fmla="*/ 476357 h 4575313"/>
              <a:gd name="connsiteX38" fmla="*/ 705102 w 12584740"/>
              <a:gd name="connsiteY38" fmla="*/ 399826 h 4575313"/>
              <a:gd name="connsiteX39" fmla="*/ 800404 w 12584740"/>
              <a:gd name="connsiteY39" fmla="*/ 289909 h 4575313"/>
              <a:gd name="connsiteX40" fmla="*/ 842353 w 12584740"/>
              <a:gd name="connsiteY40" fmla="*/ 276713 h 4575313"/>
              <a:gd name="connsiteX41" fmla="*/ 912247 w 12584740"/>
              <a:gd name="connsiteY41" fmla="*/ 254246 h 4575313"/>
              <a:gd name="connsiteX42" fmla="*/ 927247 w 12584740"/>
              <a:gd name="connsiteY42" fmla="*/ 258217 h 4575313"/>
              <a:gd name="connsiteX43" fmla="*/ 933425 w 12584740"/>
              <a:gd name="connsiteY43" fmla="*/ 256149 h 4575313"/>
              <a:gd name="connsiteX44" fmla="*/ 934108 w 12584740"/>
              <a:gd name="connsiteY44" fmla="*/ 256433 h 4575313"/>
              <a:gd name="connsiteX45" fmla="*/ 935368 w 12584740"/>
              <a:gd name="connsiteY45" fmla="*/ 255498 h 4575313"/>
              <a:gd name="connsiteX46" fmla="*/ 949059 w 12584740"/>
              <a:gd name="connsiteY46" fmla="*/ 250913 h 4575313"/>
              <a:gd name="connsiteX47" fmla="*/ 980035 w 12584740"/>
              <a:gd name="connsiteY47" fmla="*/ 251605 h 4575313"/>
              <a:gd name="connsiteX48" fmla="*/ 998443 w 12584740"/>
              <a:gd name="connsiteY48" fmla="*/ 248823 h 4575313"/>
              <a:gd name="connsiteX49" fmla="*/ 1015140 w 12584740"/>
              <a:gd name="connsiteY49" fmla="*/ 230963 h 4575313"/>
              <a:gd name="connsiteX50" fmla="*/ 1027653 w 12584740"/>
              <a:gd name="connsiteY50" fmla="*/ 228229 h 4575313"/>
              <a:gd name="connsiteX51" fmla="*/ 1029989 w 12584740"/>
              <a:gd name="connsiteY51" fmla="*/ 225769 h 4575313"/>
              <a:gd name="connsiteX52" fmla="*/ 1036851 w 12584740"/>
              <a:gd name="connsiteY52" fmla="*/ 220779 h 4575313"/>
              <a:gd name="connsiteX53" fmla="*/ 1029120 w 12584740"/>
              <a:gd name="connsiteY53" fmla="*/ 217196 h 4575313"/>
              <a:gd name="connsiteX54" fmla="*/ 1113256 w 12584740"/>
              <a:gd name="connsiteY54" fmla="*/ 192543 h 4575313"/>
              <a:gd name="connsiteX55" fmla="*/ 1184710 w 12584740"/>
              <a:gd name="connsiteY55" fmla="*/ 171552 h 4575313"/>
              <a:gd name="connsiteX56" fmla="*/ 1310965 w 12584740"/>
              <a:gd name="connsiteY56" fmla="*/ 185879 h 4575313"/>
              <a:gd name="connsiteX57" fmla="*/ 1430934 w 12584740"/>
              <a:gd name="connsiteY57" fmla="*/ 139104 h 4575313"/>
              <a:gd name="connsiteX58" fmla="*/ 1463118 w 12584740"/>
              <a:gd name="connsiteY58" fmla="*/ 138911 h 4575313"/>
              <a:gd name="connsiteX59" fmla="*/ 1493444 w 12584740"/>
              <a:gd name="connsiteY59" fmla="*/ 147416 h 4575313"/>
              <a:gd name="connsiteX60" fmla="*/ 1493168 w 12584740"/>
              <a:gd name="connsiteY60" fmla="*/ 150455 h 4575313"/>
              <a:gd name="connsiteX61" fmla="*/ 1497974 w 12584740"/>
              <a:gd name="connsiteY61" fmla="*/ 151841 h 4575313"/>
              <a:gd name="connsiteX62" fmla="*/ 1502355 w 12584740"/>
              <a:gd name="connsiteY62" fmla="*/ 149916 h 4575313"/>
              <a:gd name="connsiteX63" fmla="*/ 1508100 w 12584740"/>
              <a:gd name="connsiteY63" fmla="*/ 151526 h 4575313"/>
              <a:gd name="connsiteX64" fmla="*/ 1523822 w 12584740"/>
              <a:gd name="connsiteY64" fmla="*/ 155112 h 4575313"/>
              <a:gd name="connsiteX65" fmla="*/ 1528971 w 12584740"/>
              <a:gd name="connsiteY65" fmla="*/ 161299 h 4575313"/>
              <a:gd name="connsiteX66" fmla="*/ 1590631 w 12584740"/>
              <a:gd name="connsiteY66" fmla="*/ 173836 h 4575313"/>
              <a:gd name="connsiteX67" fmla="*/ 1609537 w 12584740"/>
              <a:gd name="connsiteY67" fmla="*/ 169616 h 4575313"/>
              <a:gd name="connsiteX68" fmla="*/ 1631335 w 12584740"/>
              <a:gd name="connsiteY68" fmla="*/ 179686 h 4575313"/>
              <a:gd name="connsiteX69" fmla="*/ 1693983 w 12584740"/>
              <a:gd name="connsiteY69" fmla="*/ 183202 h 4575313"/>
              <a:gd name="connsiteX70" fmla="*/ 1763575 w 12584740"/>
              <a:gd name="connsiteY70" fmla="*/ 194844 h 4575313"/>
              <a:gd name="connsiteX71" fmla="*/ 1812709 w 12584740"/>
              <a:gd name="connsiteY71" fmla="*/ 208037 h 4575313"/>
              <a:gd name="connsiteX72" fmla="*/ 1945879 w 12584740"/>
              <a:gd name="connsiteY72" fmla="*/ 216206 h 4575313"/>
              <a:gd name="connsiteX73" fmla="*/ 1974418 w 12584740"/>
              <a:gd name="connsiteY73" fmla="*/ 208866 h 4575313"/>
              <a:gd name="connsiteX74" fmla="*/ 1976651 w 12584740"/>
              <a:gd name="connsiteY74" fmla="*/ 208757 h 4575313"/>
              <a:gd name="connsiteX75" fmla="*/ 2881775 w 12584740"/>
              <a:gd name="connsiteY75" fmla="*/ 233197 h 4575313"/>
              <a:gd name="connsiteX0" fmla="*/ 2881775 w 12584740"/>
              <a:gd name="connsiteY0" fmla="*/ 233197 h 4575313"/>
              <a:gd name="connsiteX1" fmla="*/ 8923122 w 12584740"/>
              <a:gd name="connsiteY1" fmla="*/ 225065 h 4575313"/>
              <a:gd name="connsiteX2" fmla="*/ 10535176 w 12584740"/>
              <a:gd name="connsiteY2" fmla="*/ 118040 h 4575313"/>
              <a:gd name="connsiteX3" fmla="*/ 10552865 w 12584740"/>
              <a:gd name="connsiteY3" fmla="*/ 112274 h 4575313"/>
              <a:gd name="connsiteX4" fmla="*/ 10704478 w 12584740"/>
              <a:gd name="connsiteY4" fmla="*/ 95591 h 4575313"/>
              <a:gd name="connsiteX5" fmla="*/ 10856419 w 12584740"/>
              <a:gd name="connsiteY5" fmla="*/ 75098 h 4575313"/>
              <a:gd name="connsiteX6" fmla="*/ 10946891 w 12584740"/>
              <a:gd name="connsiteY6" fmla="*/ 41601 h 4575313"/>
              <a:gd name="connsiteX7" fmla="*/ 11071737 w 12584740"/>
              <a:gd name="connsiteY7" fmla="*/ 27061 h 4575313"/>
              <a:gd name="connsiteX8" fmla="*/ 11092700 w 12584740"/>
              <a:gd name="connsiteY8" fmla="*/ 21499 h 4575313"/>
              <a:gd name="connsiteX9" fmla="*/ 11121627 w 12584740"/>
              <a:gd name="connsiteY9" fmla="*/ 23693 h 4575313"/>
              <a:gd name="connsiteX10" fmla="*/ 11237564 w 12584740"/>
              <a:gd name="connsiteY10" fmla="*/ 33473 h 4575313"/>
              <a:gd name="connsiteX11" fmla="*/ 11328738 w 12584740"/>
              <a:gd name="connsiteY11" fmla="*/ 50022 h 4575313"/>
              <a:gd name="connsiteX12" fmla="*/ 11442587 w 12584740"/>
              <a:gd name="connsiteY12" fmla="*/ 33522 h 4575313"/>
              <a:gd name="connsiteX13" fmla="*/ 11511928 w 12584740"/>
              <a:gd name="connsiteY13" fmla="*/ 35867 h 4575313"/>
              <a:gd name="connsiteX14" fmla="*/ 11625388 w 12584740"/>
              <a:gd name="connsiteY14" fmla="*/ 58635 h 4575313"/>
              <a:gd name="connsiteX15" fmla="*/ 11775146 w 12584740"/>
              <a:gd name="connsiteY15" fmla="*/ 46765 h 4575313"/>
              <a:gd name="connsiteX16" fmla="*/ 11806024 w 12584740"/>
              <a:gd name="connsiteY16" fmla="*/ 19242 h 4575313"/>
              <a:gd name="connsiteX17" fmla="*/ 11847451 w 12584740"/>
              <a:gd name="connsiteY17" fmla="*/ 1939 h 4575313"/>
              <a:gd name="connsiteX18" fmla="*/ 11865034 w 12584740"/>
              <a:gd name="connsiteY18" fmla="*/ 38939 h 4575313"/>
              <a:gd name="connsiteX19" fmla="*/ 11994565 w 12584740"/>
              <a:gd name="connsiteY19" fmla="*/ 63328 h 4575313"/>
              <a:gd name="connsiteX20" fmla="*/ 12059283 w 12584740"/>
              <a:gd name="connsiteY20" fmla="*/ 71265 h 4575313"/>
              <a:gd name="connsiteX21" fmla="*/ 12160147 w 12584740"/>
              <a:gd name="connsiteY21" fmla="*/ 75027 h 4575313"/>
              <a:gd name="connsiteX22" fmla="*/ 12190854 w 12584740"/>
              <a:gd name="connsiteY22" fmla="*/ 77689 h 4575313"/>
              <a:gd name="connsiteX23" fmla="*/ 12215705 w 12584740"/>
              <a:gd name="connsiteY23" fmla="*/ 79117 h 4575313"/>
              <a:gd name="connsiteX24" fmla="*/ 12584740 w 12584740"/>
              <a:gd name="connsiteY24" fmla="*/ 3094030 h 4575313"/>
              <a:gd name="connsiteX25" fmla="*/ 483060 w 12584740"/>
              <a:gd name="connsiteY25" fmla="*/ 4575313 h 4575313"/>
              <a:gd name="connsiteX26" fmla="*/ 296084 w 12584740"/>
              <a:gd name="connsiteY26" fmla="*/ 3047774 h 4575313"/>
              <a:gd name="connsiteX27" fmla="*/ 0 w 12584740"/>
              <a:gd name="connsiteY27" fmla="*/ 628841 h 4575313"/>
              <a:gd name="connsiteX28" fmla="*/ 7836 w 12584740"/>
              <a:gd name="connsiteY28" fmla="*/ 631521 h 4575313"/>
              <a:gd name="connsiteX29" fmla="*/ 59804 w 12584740"/>
              <a:gd name="connsiteY29" fmla="*/ 651795 h 4575313"/>
              <a:gd name="connsiteX30" fmla="*/ 189088 w 12584740"/>
              <a:gd name="connsiteY30" fmla="*/ 654369 h 4575313"/>
              <a:gd name="connsiteX31" fmla="*/ 238402 w 12584740"/>
              <a:gd name="connsiteY31" fmla="*/ 636963 h 4575313"/>
              <a:gd name="connsiteX32" fmla="*/ 332970 w 12584740"/>
              <a:gd name="connsiteY32" fmla="*/ 607012 h 4575313"/>
              <a:gd name="connsiteX33" fmla="*/ 407552 w 12584740"/>
              <a:gd name="connsiteY33" fmla="*/ 547943 h 4575313"/>
              <a:gd name="connsiteX34" fmla="*/ 497934 w 12584740"/>
              <a:gd name="connsiteY34" fmla="*/ 502354 h 4575313"/>
              <a:gd name="connsiteX35" fmla="*/ 510273 w 12584740"/>
              <a:gd name="connsiteY35" fmla="*/ 504172 h 4575313"/>
              <a:gd name="connsiteX36" fmla="*/ 561099 w 12584740"/>
              <a:gd name="connsiteY36" fmla="*/ 476357 h 4575313"/>
              <a:gd name="connsiteX37" fmla="*/ 705102 w 12584740"/>
              <a:gd name="connsiteY37" fmla="*/ 399826 h 4575313"/>
              <a:gd name="connsiteX38" fmla="*/ 800404 w 12584740"/>
              <a:gd name="connsiteY38" fmla="*/ 289909 h 4575313"/>
              <a:gd name="connsiteX39" fmla="*/ 842353 w 12584740"/>
              <a:gd name="connsiteY39" fmla="*/ 276713 h 4575313"/>
              <a:gd name="connsiteX40" fmla="*/ 912247 w 12584740"/>
              <a:gd name="connsiteY40" fmla="*/ 254246 h 4575313"/>
              <a:gd name="connsiteX41" fmla="*/ 927247 w 12584740"/>
              <a:gd name="connsiteY41" fmla="*/ 258217 h 4575313"/>
              <a:gd name="connsiteX42" fmla="*/ 933425 w 12584740"/>
              <a:gd name="connsiteY42" fmla="*/ 256149 h 4575313"/>
              <a:gd name="connsiteX43" fmla="*/ 934108 w 12584740"/>
              <a:gd name="connsiteY43" fmla="*/ 256433 h 4575313"/>
              <a:gd name="connsiteX44" fmla="*/ 935368 w 12584740"/>
              <a:gd name="connsiteY44" fmla="*/ 255498 h 4575313"/>
              <a:gd name="connsiteX45" fmla="*/ 949059 w 12584740"/>
              <a:gd name="connsiteY45" fmla="*/ 250913 h 4575313"/>
              <a:gd name="connsiteX46" fmla="*/ 980035 w 12584740"/>
              <a:gd name="connsiteY46" fmla="*/ 251605 h 4575313"/>
              <a:gd name="connsiteX47" fmla="*/ 998443 w 12584740"/>
              <a:gd name="connsiteY47" fmla="*/ 248823 h 4575313"/>
              <a:gd name="connsiteX48" fmla="*/ 1015140 w 12584740"/>
              <a:gd name="connsiteY48" fmla="*/ 230963 h 4575313"/>
              <a:gd name="connsiteX49" fmla="*/ 1027653 w 12584740"/>
              <a:gd name="connsiteY49" fmla="*/ 228229 h 4575313"/>
              <a:gd name="connsiteX50" fmla="*/ 1029989 w 12584740"/>
              <a:gd name="connsiteY50" fmla="*/ 225769 h 4575313"/>
              <a:gd name="connsiteX51" fmla="*/ 1036851 w 12584740"/>
              <a:gd name="connsiteY51" fmla="*/ 220779 h 4575313"/>
              <a:gd name="connsiteX52" fmla="*/ 1029120 w 12584740"/>
              <a:gd name="connsiteY52" fmla="*/ 217196 h 4575313"/>
              <a:gd name="connsiteX53" fmla="*/ 1113256 w 12584740"/>
              <a:gd name="connsiteY53" fmla="*/ 192543 h 4575313"/>
              <a:gd name="connsiteX54" fmla="*/ 1184710 w 12584740"/>
              <a:gd name="connsiteY54" fmla="*/ 171552 h 4575313"/>
              <a:gd name="connsiteX55" fmla="*/ 1310965 w 12584740"/>
              <a:gd name="connsiteY55" fmla="*/ 185879 h 4575313"/>
              <a:gd name="connsiteX56" fmla="*/ 1430934 w 12584740"/>
              <a:gd name="connsiteY56" fmla="*/ 139104 h 4575313"/>
              <a:gd name="connsiteX57" fmla="*/ 1463118 w 12584740"/>
              <a:gd name="connsiteY57" fmla="*/ 138911 h 4575313"/>
              <a:gd name="connsiteX58" fmla="*/ 1493444 w 12584740"/>
              <a:gd name="connsiteY58" fmla="*/ 147416 h 4575313"/>
              <a:gd name="connsiteX59" fmla="*/ 1493168 w 12584740"/>
              <a:gd name="connsiteY59" fmla="*/ 150455 h 4575313"/>
              <a:gd name="connsiteX60" fmla="*/ 1497974 w 12584740"/>
              <a:gd name="connsiteY60" fmla="*/ 151841 h 4575313"/>
              <a:gd name="connsiteX61" fmla="*/ 1502355 w 12584740"/>
              <a:gd name="connsiteY61" fmla="*/ 149916 h 4575313"/>
              <a:gd name="connsiteX62" fmla="*/ 1508100 w 12584740"/>
              <a:gd name="connsiteY62" fmla="*/ 151526 h 4575313"/>
              <a:gd name="connsiteX63" fmla="*/ 1523822 w 12584740"/>
              <a:gd name="connsiteY63" fmla="*/ 155112 h 4575313"/>
              <a:gd name="connsiteX64" fmla="*/ 1528971 w 12584740"/>
              <a:gd name="connsiteY64" fmla="*/ 161299 h 4575313"/>
              <a:gd name="connsiteX65" fmla="*/ 1590631 w 12584740"/>
              <a:gd name="connsiteY65" fmla="*/ 173836 h 4575313"/>
              <a:gd name="connsiteX66" fmla="*/ 1609537 w 12584740"/>
              <a:gd name="connsiteY66" fmla="*/ 169616 h 4575313"/>
              <a:gd name="connsiteX67" fmla="*/ 1631335 w 12584740"/>
              <a:gd name="connsiteY67" fmla="*/ 179686 h 4575313"/>
              <a:gd name="connsiteX68" fmla="*/ 1693983 w 12584740"/>
              <a:gd name="connsiteY68" fmla="*/ 183202 h 4575313"/>
              <a:gd name="connsiteX69" fmla="*/ 1763575 w 12584740"/>
              <a:gd name="connsiteY69" fmla="*/ 194844 h 4575313"/>
              <a:gd name="connsiteX70" fmla="*/ 1812709 w 12584740"/>
              <a:gd name="connsiteY70" fmla="*/ 208037 h 4575313"/>
              <a:gd name="connsiteX71" fmla="*/ 1945879 w 12584740"/>
              <a:gd name="connsiteY71" fmla="*/ 216206 h 4575313"/>
              <a:gd name="connsiteX72" fmla="*/ 1974418 w 12584740"/>
              <a:gd name="connsiteY72" fmla="*/ 208866 h 4575313"/>
              <a:gd name="connsiteX73" fmla="*/ 1976651 w 12584740"/>
              <a:gd name="connsiteY73" fmla="*/ 208757 h 4575313"/>
              <a:gd name="connsiteX74" fmla="*/ 2881775 w 12584740"/>
              <a:gd name="connsiteY74" fmla="*/ 233197 h 4575313"/>
              <a:gd name="connsiteX0" fmla="*/ 2881775 w 12584740"/>
              <a:gd name="connsiteY0" fmla="*/ 233197 h 4575313"/>
              <a:gd name="connsiteX1" fmla="*/ 8923122 w 12584740"/>
              <a:gd name="connsiteY1" fmla="*/ 225065 h 4575313"/>
              <a:gd name="connsiteX2" fmla="*/ 10535176 w 12584740"/>
              <a:gd name="connsiteY2" fmla="*/ 118040 h 4575313"/>
              <a:gd name="connsiteX3" fmla="*/ 10552865 w 12584740"/>
              <a:gd name="connsiteY3" fmla="*/ 112274 h 4575313"/>
              <a:gd name="connsiteX4" fmla="*/ 10704478 w 12584740"/>
              <a:gd name="connsiteY4" fmla="*/ 95591 h 4575313"/>
              <a:gd name="connsiteX5" fmla="*/ 10856419 w 12584740"/>
              <a:gd name="connsiteY5" fmla="*/ 75098 h 4575313"/>
              <a:gd name="connsiteX6" fmla="*/ 10946891 w 12584740"/>
              <a:gd name="connsiteY6" fmla="*/ 41601 h 4575313"/>
              <a:gd name="connsiteX7" fmla="*/ 11071737 w 12584740"/>
              <a:gd name="connsiteY7" fmla="*/ 27061 h 4575313"/>
              <a:gd name="connsiteX8" fmla="*/ 11092700 w 12584740"/>
              <a:gd name="connsiteY8" fmla="*/ 21499 h 4575313"/>
              <a:gd name="connsiteX9" fmla="*/ 11121627 w 12584740"/>
              <a:gd name="connsiteY9" fmla="*/ 23693 h 4575313"/>
              <a:gd name="connsiteX10" fmla="*/ 11237564 w 12584740"/>
              <a:gd name="connsiteY10" fmla="*/ 33473 h 4575313"/>
              <a:gd name="connsiteX11" fmla="*/ 11328738 w 12584740"/>
              <a:gd name="connsiteY11" fmla="*/ 50022 h 4575313"/>
              <a:gd name="connsiteX12" fmla="*/ 11442587 w 12584740"/>
              <a:gd name="connsiteY12" fmla="*/ 33522 h 4575313"/>
              <a:gd name="connsiteX13" fmla="*/ 11511928 w 12584740"/>
              <a:gd name="connsiteY13" fmla="*/ 35867 h 4575313"/>
              <a:gd name="connsiteX14" fmla="*/ 11625388 w 12584740"/>
              <a:gd name="connsiteY14" fmla="*/ 58635 h 4575313"/>
              <a:gd name="connsiteX15" fmla="*/ 11775146 w 12584740"/>
              <a:gd name="connsiteY15" fmla="*/ 46765 h 4575313"/>
              <a:gd name="connsiteX16" fmla="*/ 11806024 w 12584740"/>
              <a:gd name="connsiteY16" fmla="*/ 19242 h 4575313"/>
              <a:gd name="connsiteX17" fmla="*/ 11847451 w 12584740"/>
              <a:gd name="connsiteY17" fmla="*/ 1939 h 4575313"/>
              <a:gd name="connsiteX18" fmla="*/ 11865034 w 12584740"/>
              <a:gd name="connsiteY18" fmla="*/ 38939 h 4575313"/>
              <a:gd name="connsiteX19" fmla="*/ 11994565 w 12584740"/>
              <a:gd name="connsiteY19" fmla="*/ 63328 h 4575313"/>
              <a:gd name="connsiteX20" fmla="*/ 12059283 w 12584740"/>
              <a:gd name="connsiteY20" fmla="*/ 71265 h 4575313"/>
              <a:gd name="connsiteX21" fmla="*/ 12160147 w 12584740"/>
              <a:gd name="connsiteY21" fmla="*/ 75027 h 4575313"/>
              <a:gd name="connsiteX22" fmla="*/ 12190854 w 12584740"/>
              <a:gd name="connsiteY22" fmla="*/ 77689 h 4575313"/>
              <a:gd name="connsiteX23" fmla="*/ 12215705 w 12584740"/>
              <a:gd name="connsiteY23" fmla="*/ 79117 h 4575313"/>
              <a:gd name="connsiteX24" fmla="*/ 12584740 w 12584740"/>
              <a:gd name="connsiteY24" fmla="*/ 3094030 h 4575313"/>
              <a:gd name="connsiteX25" fmla="*/ 483060 w 12584740"/>
              <a:gd name="connsiteY25" fmla="*/ 4575313 h 4575313"/>
              <a:gd name="connsiteX26" fmla="*/ 0 w 12584740"/>
              <a:gd name="connsiteY26" fmla="*/ 628841 h 4575313"/>
              <a:gd name="connsiteX27" fmla="*/ 7836 w 12584740"/>
              <a:gd name="connsiteY27" fmla="*/ 631521 h 4575313"/>
              <a:gd name="connsiteX28" fmla="*/ 59804 w 12584740"/>
              <a:gd name="connsiteY28" fmla="*/ 651795 h 4575313"/>
              <a:gd name="connsiteX29" fmla="*/ 189088 w 12584740"/>
              <a:gd name="connsiteY29" fmla="*/ 654369 h 4575313"/>
              <a:gd name="connsiteX30" fmla="*/ 238402 w 12584740"/>
              <a:gd name="connsiteY30" fmla="*/ 636963 h 4575313"/>
              <a:gd name="connsiteX31" fmla="*/ 332970 w 12584740"/>
              <a:gd name="connsiteY31" fmla="*/ 607012 h 4575313"/>
              <a:gd name="connsiteX32" fmla="*/ 407552 w 12584740"/>
              <a:gd name="connsiteY32" fmla="*/ 547943 h 4575313"/>
              <a:gd name="connsiteX33" fmla="*/ 497934 w 12584740"/>
              <a:gd name="connsiteY33" fmla="*/ 502354 h 4575313"/>
              <a:gd name="connsiteX34" fmla="*/ 510273 w 12584740"/>
              <a:gd name="connsiteY34" fmla="*/ 504172 h 4575313"/>
              <a:gd name="connsiteX35" fmla="*/ 561099 w 12584740"/>
              <a:gd name="connsiteY35" fmla="*/ 476357 h 4575313"/>
              <a:gd name="connsiteX36" fmla="*/ 705102 w 12584740"/>
              <a:gd name="connsiteY36" fmla="*/ 399826 h 4575313"/>
              <a:gd name="connsiteX37" fmla="*/ 800404 w 12584740"/>
              <a:gd name="connsiteY37" fmla="*/ 289909 h 4575313"/>
              <a:gd name="connsiteX38" fmla="*/ 842353 w 12584740"/>
              <a:gd name="connsiteY38" fmla="*/ 276713 h 4575313"/>
              <a:gd name="connsiteX39" fmla="*/ 912247 w 12584740"/>
              <a:gd name="connsiteY39" fmla="*/ 254246 h 4575313"/>
              <a:gd name="connsiteX40" fmla="*/ 927247 w 12584740"/>
              <a:gd name="connsiteY40" fmla="*/ 258217 h 4575313"/>
              <a:gd name="connsiteX41" fmla="*/ 933425 w 12584740"/>
              <a:gd name="connsiteY41" fmla="*/ 256149 h 4575313"/>
              <a:gd name="connsiteX42" fmla="*/ 934108 w 12584740"/>
              <a:gd name="connsiteY42" fmla="*/ 256433 h 4575313"/>
              <a:gd name="connsiteX43" fmla="*/ 935368 w 12584740"/>
              <a:gd name="connsiteY43" fmla="*/ 255498 h 4575313"/>
              <a:gd name="connsiteX44" fmla="*/ 949059 w 12584740"/>
              <a:gd name="connsiteY44" fmla="*/ 250913 h 4575313"/>
              <a:gd name="connsiteX45" fmla="*/ 980035 w 12584740"/>
              <a:gd name="connsiteY45" fmla="*/ 251605 h 4575313"/>
              <a:gd name="connsiteX46" fmla="*/ 998443 w 12584740"/>
              <a:gd name="connsiteY46" fmla="*/ 248823 h 4575313"/>
              <a:gd name="connsiteX47" fmla="*/ 1015140 w 12584740"/>
              <a:gd name="connsiteY47" fmla="*/ 230963 h 4575313"/>
              <a:gd name="connsiteX48" fmla="*/ 1027653 w 12584740"/>
              <a:gd name="connsiteY48" fmla="*/ 228229 h 4575313"/>
              <a:gd name="connsiteX49" fmla="*/ 1029989 w 12584740"/>
              <a:gd name="connsiteY49" fmla="*/ 225769 h 4575313"/>
              <a:gd name="connsiteX50" fmla="*/ 1036851 w 12584740"/>
              <a:gd name="connsiteY50" fmla="*/ 220779 h 4575313"/>
              <a:gd name="connsiteX51" fmla="*/ 1029120 w 12584740"/>
              <a:gd name="connsiteY51" fmla="*/ 217196 h 4575313"/>
              <a:gd name="connsiteX52" fmla="*/ 1113256 w 12584740"/>
              <a:gd name="connsiteY52" fmla="*/ 192543 h 4575313"/>
              <a:gd name="connsiteX53" fmla="*/ 1184710 w 12584740"/>
              <a:gd name="connsiteY53" fmla="*/ 171552 h 4575313"/>
              <a:gd name="connsiteX54" fmla="*/ 1310965 w 12584740"/>
              <a:gd name="connsiteY54" fmla="*/ 185879 h 4575313"/>
              <a:gd name="connsiteX55" fmla="*/ 1430934 w 12584740"/>
              <a:gd name="connsiteY55" fmla="*/ 139104 h 4575313"/>
              <a:gd name="connsiteX56" fmla="*/ 1463118 w 12584740"/>
              <a:gd name="connsiteY56" fmla="*/ 138911 h 4575313"/>
              <a:gd name="connsiteX57" fmla="*/ 1493444 w 12584740"/>
              <a:gd name="connsiteY57" fmla="*/ 147416 h 4575313"/>
              <a:gd name="connsiteX58" fmla="*/ 1493168 w 12584740"/>
              <a:gd name="connsiteY58" fmla="*/ 150455 h 4575313"/>
              <a:gd name="connsiteX59" fmla="*/ 1497974 w 12584740"/>
              <a:gd name="connsiteY59" fmla="*/ 151841 h 4575313"/>
              <a:gd name="connsiteX60" fmla="*/ 1502355 w 12584740"/>
              <a:gd name="connsiteY60" fmla="*/ 149916 h 4575313"/>
              <a:gd name="connsiteX61" fmla="*/ 1508100 w 12584740"/>
              <a:gd name="connsiteY61" fmla="*/ 151526 h 4575313"/>
              <a:gd name="connsiteX62" fmla="*/ 1523822 w 12584740"/>
              <a:gd name="connsiteY62" fmla="*/ 155112 h 4575313"/>
              <a:gd name="connsiteX63" fmla="*/ 1528971 w 12584740"/>
              <a:gd name="connsiteY63" fmla="*/ 161299 h 4575313"/>
              <a:gd name="connsiteX64" fmla="*/ 1590631 w 12584740"/>
              <a:gd name="connsiteY64" fmla="*/ 173836 h 4575313"/>
              <a:gd name="connsiteX65" fmla="*/ 1609537 w 12584740"/>
              <a:gd name="connsiteY65" fmla="*/ 169616 h 4575313"/>
              <a:gd name="connsiteX66" fmla="*/ 1631335 w 12584740"/>
              <a:gd name="connsiteY66" fmla="*/ 179686 h 4575313"/>
              <a:gd name="connsiteX67" fmla="*/ 1693983 w 12584740"/>
              <a:gd name="connsiteY67" fmla="*/ 183202 h 4575313"/>
              <a:gd name="connsiteX68" fmla="*/ 1763575 w 12584740"/>
              <a:gd name="connsiteY68" fmla="*/ 194844 h 4575313"/>
              <a:gd name="connsiteX69" fmla="*/ 1812709 w 12584740"/>
              <a:gd name="connsiteY69" fmla="*/ 208037 h 4575313"/>
              <a:gd name="connsiteX70" fmla="*/ 1945879 w 12584740"/>
              <a:gd name="connsiteY70" fmla="*/ 216206 h 4575313"/>
              <a:gd name="connsiteX71" fmla="*/ 1974418 w 12584740"/>
              <a:gd name="connsiteY71" fmla="*/ 208866 h 4575313"/>
              <a:gd name="connsiteX72" fmla="*/ 1976651 w 12584740"/>
              <a:gd name="connsiteY72" fmla="*/ 208757 h 4575313"/>
              <a:gd name="connsiteX73" fmla="*/ 2881775 w 12584740"/>
              <a:gd name="connsiteY73" fmla="*/ 233197 h 4575313"/>
              <a:gd name="connsiteX0" fmla="*/ 2881775 w 12584740"/>
              <a:gd name="connsiteY0" fmla="*/ 214043 h 4556159"/>
              <a:gd name="connsiteX1" fmla="*/ 8923122 w 12584740"/>
              <a:gd name="connsiteY1" fmla="*/ 205911 h 4556159"/>
              <a:gd name="connsiteX2" fmla="*/ 10535176 w 12584740"/>
              <a:gd name="connsiteY2" fmla="*/ 98886 h 4556159"/>
              <a:gd name="connsiteX3" fmla="*/ 10552865 w 12584740"/>
              <a:gd name="connsiteY3" fmla="*/ 93120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1974418 w 12584740"/>
              <a:gd name="connsiteY70" fmla="*/ 189712 h 4556159"/>
              <a:gd name="connsiteX71" fmla="*/ 1976651 w 12584740"/>
              <a:gd name="connsiteY71" fmla="*/ 189603 h 4556159"/>
              <a:gd name="connsiteX72" fmla="*/ 2881775 w 12584740"/>
              <a:gd name="connsiteY72" fmla="*/ 214043 h 4556159"/>
              <a:gd name="connsiteX0" fmla="*/ 2881775 w 12584740"/>
              <a:gd name="connsiteY0" fmla="*/ 214043 h 4556159"/>
              <a:gd name="connsiteX1" fmla="*/ 8923122 w 12584740"/>
              <a:gd name="connsiteY1" fmla="*/ 205911 h 4556159"/>
              <a:gd name="connsiteX2" fmla="*/ 10535176 w 12584740"/>
              <a:gd name="connsiteY2" fmla="*/ 98886 h 4556159"/>
              <a:gd name="connsiteX3" fmla="*/ 10552865 w 12584740"/>
              <a:gd name="connsiteY3" fmla="*/ 93120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1974418 w 12584740"/>
              <a:gd name="connsiteY70" fmla="*/ 189712 h 4556159"/>
              <a:gd name="connsiteX71" fmla="*/ 2235555 w 12584740"/>
              <a:gd name="connsiteY71" fmla="*/ 226659 h 4556159"/>
              <a:gd name="connsiteX72" fmla="*/ 2881775 w 12584740"/>
              <a:gd name="connsiteY72" fmla="*/ 214043 h 4556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2584740" h="4556159">
                <a:moveTo>
                  <a:pt x="2881775" y="214043"/>
                </a:moveTo>
                <a:lnTo>
                  <a:pt x="8923122" y="205911"/>
                </a:lnTo>
                <a:cubicBezTo>
                  <a:pt x="8923122" y="236009"/>
                  <a:pt x="10535176" y="68788"/>
                  <a:pt x="10535176" y="98886"/>
                </a:cubicBezTo>
                <a:lnTo>
                  <a:pt x="10552865" y="93120"/>
                </a:lnTo>
                <a:cubicBezTo>
                  <a:pt x="10602509" y="95039"/>
                  <a:pt x="10648374" y="81962"/>
                  <a:pt x="10704478" y="76437"/>
                </a:cubicBezTo>
                <a:cubicBezTo>
                  <a:pt x="10764532" y="85901"/>
                  <a:pt x="10796465" y="61749"/>
                  <a:pt x="10856419" y="55944"/>
                </a:cubicBezTo>
                <a:cubicBezTo>
                  <a:pt x="10914661" y="77716"/>
                  <a:pt x="10896627" y="22130"/>
                  <a:pt x="10946891" y="22447"/>
                </a:cubicBezTo>
                <a:cubicBezTo>
                  <a:pt x="11028004" y="41524"/>
                  <a:pt x="10945561" y="3905"/>
                  <a:pt x="11071737" y="7907"/>
                </a:cubicBezTo>
                <a:cubicBezTo>
                  <a:pt x="11078763" y="11268"/>
                  <a:pt x="11094187" y="7177"/>
                  <a:pt x="11092700" y="2345"/>
                </a:cubicBezTo>
                <a:cubicBezTo>
                  <a:pt x="11100672" y="3621"/>
                  <a:pt x="11119582" y="12415"/>
                  <a:pt x="11121627" y="4539"/>
                </a:cubicBezTo>
                <a:cubicBezTo>
                  <a:pt x="11161872" y="2410"/>
                  <a:pt x="11201801" y="5778"/>
                  <a:pt x="11237564" y="14319"/>
                </a:cubicBezTo>
                <a:cubicBezTo>
                  <a:pt x="11315265" y="-1427"/>
                  <a:pt x="11272628" y="36301"/>
                  <a:pt x="11328738" y="30868"/>
                </a:cubicBezTo>
                <a:cubicBezTo>
                  <a:pt x="11373885" y="14123"/>
                  <a:pt x="11390505" y="26175"/>
                  <a:pt x="11442587" y="14368"/>
                </a:cubicBezTo>
                <a:cubicBezTo>
                  <a:pt x="11460405" y="39138"/>
                  <a:pt x="11491560" y="10212"/>
                  <a:pt x="11511928" y="16713"/>
                </a:cubicBezTo>
                <a:cubicBezTo>
                  <a:pt x="11544050" y="-13836"/>
                  <a:pt x="11591566" y="41138"/>
                  <a:pt x="11625388" y="39481"/>
                </a:cubicBezTo>
                <a:cubicBezTo>
                  <a:pt x="11682275" y="32159"/>
                  <a:pt x="11743456" y="-367"/>
                  <a:pt x="11775146" y="27611"/>
                </a:cubicBezTo>
                <a:cubicBezTo>
                  <a:pt x="11779070" y="15386"/>
                  <a:pt x="11773473" y="-818"/>
                  <a:pt x="11806024" y="88"/>
                </a:cubicBezTo>
                <a:cubicBezTo>
                  <a:pt x="11821005" y="-1216"/>
                  <a:pt x="11833611" y="12437"/>
                  <a:pt x="11865034" y="19785"/>
                </a:cubicBezTo>
                <a:cubicBezTo>
                  <a:pt x="11905979" y="29998"/>
                  <a:pt x="11998366" y="9552"/>
                  <a:pt x="11994565" y="44174"/>
                </a:cubicBezTo>
                <a:cubicBezTo>
                  <a:pt x="12007200" y="63922"/>
                  <a:pt x="12058131" y="30230"/>
                  <a:pt x="12059283" y="52111"/>
                </a:cubicBezTo>
                <a:cubicBezTo>
                  <a:pt x="12081498" y="36953"/>
                  <a:pt x="12122851" y="58256"/>
                  <a:pt x="12160147" y="55873"/>
                </a:cubicBezTo>
                <a:cubicBezTo>
                  <a:pt x="12167674" y="65410"/>
                  <a:pt x="12176238" y="64529"/>
                  <a:pt x="12190854" y="58535"/>
                </a:cubicBezTo>
                <a:lnTo>
                  <a:pt x="12215705" y="59963"/>
                </a:lnTo>
                <a:lnTo>
                  <a:pt x="12584740" y="3074876"/>
                </a:lnTo>
                <a:lnTo>
                  <a:pt x="483060" y="4556159"/>
                </a:lnTo>
                <a:lnTo>
                  <a:pt x="0" y="609687"/>
                </a:lnTo>
                <a:lnTo>
                  <a:pt x="7836" y="612367"/>
                </a:lnTo>
                <a:cubicBezTo>
                  <a:pt x="25349" y="620104"/>
                  <a:pt x="41483" y="627786"/>
                  <a:pt x="59804" y="632641"/>
                </a:cubicBezTo>
                <a:cubicBezTo>
                  <a:pt x="75146" y="654421"/>
                  <a:pt x="167365" y="632597"/>
                  <a:pt x="189088" y="635215"/>
                </a:cubicBezTo>
                <a:cubicBezTo>
                  <a:pt x="217440" y="623749"/>
                  <a:pt x="208344" y="626448"/>
                  <a:pt x="238402" y="617809"/>
                </a:cubicBezTo>
                <a:cubicBezTo>
                  <a:pt x="247394" y="590135"/>
                  <a:pt x="303125" y="595692"/>
                  <a:pt x="332970" y="587858"/>
                </a:cubicBezTo>
                <a:cubicBezTo>
                  <a:pt x="336621" y="563687"/>
                  <a:pt x="356128" y="555392"/>
                  <a:pt x="407552" y="528789"/>
                </a:cubicBezTo>
                <a:cubicBezTo>
                  <a:pt x="410625" y="501558"/>
                  <a:pt x="481949" y="526749"/>
                  <a:pt x="497934" y="483200"/>
                </a:cubicBezTo>
                <a:cubicBezTo>
                  <a:pt x="501858" y="484200"/>
                  <a:pt x="506013" y="484811"/>
                  <a:pt x="510273" y="485018"/>
                </a:cubicBezTo>
                <a:cubicBezTo>
                  <a:pt x="535011" y="486222"/>
                  <a:pt x="557770" y="473768"/>
                  <a:pt x="561099" y="457203"/>
                </a:cubicBezTo>
                <a:cubicBezTo>
                  <a:pt x="592709" y="393031"/>
                  <a:pt x="657171" y="417531"/>
                  <a:pt x="705102" y="380672"/>
                </a:cubicBezTo>
                <a:cubicBezTo>
                  <a:pt x="762904" y="342107"/>
                  <a:pt x="753762" y="341220"/>
                  <a:pt x="800404" y="270755"/>
                </a:cubicBezTo>
                <a:cubicBezTo>
                  <a:pt x="821510" y="277286"/>
                  <a:pt x="831930" y="272279"/>
                  <a:pt x="842353" y="257559"/>
                </a:cubicBezTo>
                <a:cubicBezTo>
                  <a:pt x="871396" y="239661"/>
                  <a:pt x="901151" y="269258"/>
                  <a:pt x="912247" y="235092"/>
                </a:cubicBezTo>
                <a:cubicBezTo>
                  <a:pt x="915193" y="239660"/>
                  <a:pt x="920652" y="240302"/>
                  <a:pt x="927247" y="239063"/>
                </a:cubicBezTo>
                <a:lnTo>
                  <a:pt x="933425" y="236995"/>
                </a:lnTo>
                <a:lnTo>
                  <a:pt x="934108" y="237279"/>
                </a:lnTo>
                <a:lnTo>
                  <a:pt x="935368" y="236344"/>
                </a:lnTo>
                <a:lnTo>
                  <a:pt x="949059" y="231759"/>
                </a:lnTo>
                <a:cubicBezTo>
                  <a:pt x="964033" y="225857"/>
                  <a:pt x="978036" y="220629"/>
                  <a:pt x="980035" y="232451"/>
                </a:cubicBezTo>
                <a:cubicBezTo>
                  <a:pt x="988861" y="233151"/>
                  <a:pt x="994474" y="231910"/>
                  <a:pt x="998443" y="229669"/>
                </a:cubicBezTo>
                <a:cubicBezTo>
                  <a:pt x="1006381" y="225191"/>
                  <a:pt x="1007750" y="216720"/>
                  <a:pt x="1015140" y="211809"/>
                </a:cubicBezTo>
                <a:lnTo>
                  <a:pt x="1027653" y="209075"/>
                </a:lnTo>
                <a:lnTo>
                  <a:pt x="1029989" y="206615"/>
                </a:lnTo>
                <a:lnTo>
                  <a:pt x="1036851" y="201625"/>
                </a:lnTo>
                <a:lnTo>
                  <a:pt x="1029120" y="198042"/>
                </a:lnTo>
                <a:cubicBezTo>
                  <a:pt x="1021104" y="195096"/>
                  <a:pt x="1101729" y="180798"/>
                  <a:pt x="1113256" y="173389"/>
                </a:cubicBezTo>
                <a:lnTo>
                  <a:pt x="1184710" y="152398"/>
                </a:lnTo>
                <a:lnTo>
                  <a:pt x="1310965" y="166725"/>
                </a:lnTo>
                <a:cubicBezTo>
                  <a:pt x="1336372" y="131696"/>
                  <a:pt x="1403197" y="140119"/>
                  <a:pt x="1430934" y="119950"/>
                </a:cubicBezTo>
                <a:lnTo>
                  <a:pt x="1463118" y="119757"/>
                </a:lnTo>
                <a:lnTo>
                  <a:pt x="1493444" y="128262"/>
                </a:lnTo>
                <a:lnTo>
                  <a:pt x="1493168" y="131301"/>
                </a:lnTo>
                <a:cubicBezTo>
                  <a:pt x="1493827" y="133297"/>
                  <a:pt x="1495475" y="133471"/>
                  <a:pt x="1497974" y="132687"/>
                </a:cubicBezTo>
                <a:lnTo>
                  <a:pt x="1502355" y="130762"/>
                </a:lnTo>
                <a:lnTo>
                  <a:pt x="1508100" y="132372"/>
                </a:lnTo>
                <a:lnTo>
                  <a:pt x="1523822" y="135958"/>
                </a:lnTo>
                <a:lnTo>
                  <a:pt x="1528971" y="142145"/>
                </a:lnTo>
                <a:cubicBezTo>
                  <a:pt x="1544182" y="151821"/>
                  <a:pt x="1579536" y="139768"/>
                  <a:pt x="1590631" y="154682"/>
                </a:cubicBezTo>
                <a:lnTo>
                  <a:pt x="1609537" y="150462"/>
                </a:lnTo>
                <a:lnTo>
                  <a:pt x="1631335" y="160532"/>
                </a:lnTo>
                <a:cubicBezTo>
                  <a:pt x="1651445" y="168813"/>
                  <a:pt x="1672155" y="173541"/>
                  <a:pt x="1693983" y="164048"/>
                </a:cubicBezTo>
                <a:cubicBezTo>
                  <a:pt x="1686705" y="185321"/>
                  <a:pt x="1748101" y="157604"/>
                  <a:pt x="1763575" y="175690"/>
                </a:cubicBezTo>
                <a:cubicBezTo>
                  <a:pt x="1773286" y="190711"/>
                  <a:pt x="1794179" y="185800"/>
                  <a:pt x="1812709" y="188883"/>
                </a:cubicBezTo>
                <a:cubicBezTo>
                  <a:pt x="1830479" y="202932"/>
                  <a:pt x="1918180" y="204037"/>
                  <a:pt x="1945879" y="197052"/>
                </a:cubicBezTo>
                <a:cubicBezTo>
                  <a:pt x="1955185" y="193416"/>
                  <a:pt x="1964727" y="191072"/>
                  <a:pt x="1974418" y="189712"/>
                </a:cubicBezTo>
                <a:lnTo>
                  <a:pt x="2235555" y="226659"/>
                </a:lnTo>
                <a:cubicBezTo>
                  <a:pt x="2235555" y="166322"/>
                  <a:pt x="2881775" y="274380"/>
                  <a:pt x="2881775" y="214043"/>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1BBFDD63-AD5F-4E42-979B-2FBDE3450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855" y="1431370"/>
            <a:ext cx="5217258" cy="338246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6" descr="Suicide Prevention">
            <a:extLst>
              <a:ext uri="{FF2B5EF4-FFF2-40B4-BE49-F238E27FC236}">
                <a16:creationId xmlns:a16="http://schemas.microsoft.com/office/drawing/2014/main" id="{D1426B7C-730F-432D-B3DF-5B2AC619E475}"/>
              </a:ext>
            </a:extLst>
          </p:cNvPr>
          <p:cNvPicPr>
            <a:picLocks noChangeAspect="1"/>
          </p:cNvPicPr>
          <p:nvPr/>
        </p:nvPicPr>
        <p:blipFill>
          <a:blip r:embed="rId3"/>
          <a:stretch>
            <a:fillRect/>
          </a:stretch>
        </p:blipFill>
        <p:spPr>
          <a:xfrm>
            <a:off x="1314660" y="1365694"/>
            <a:ext cx="4031122" cy="4142003"/>
          </a:xfrm>
          <a:prstGeom prst="rect">
            <a:avLst/>
          </a:prstGeom>
        </p:spPr>
      </p:pic>
      <p:sp>
        <p:nvSpPr>
          <p:cNvPr id="27" name="Freeform: Shape 26">
            <a:extLst>
              <a:ext uri="{FF2B5EF4-FFF2-40B4-BE49-F238E27FC236}">
                <a16:creationId xmlns:a16="http://schemas.microsoft.com/office/drawing/2014/main" id="{AABDB02C-700D-4121-B1D1-CCB58F4BE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4339" y="1431370"/>
            <a:ext cx="5217258" cy="338246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2" descr="Crisis Text Line">
            <a:extLst>
              <a:ext uri="{FF2B5EF4-FFF2-40B4-BE49-F238E27FC236}">
                <a16:creationId xmlns:a16="http://schemas.microsoft.com/office/drawing/2014/main" id="{24A3A049-9AA8-4885-8C2D-DCBF2ED9AF8C}"/>
              </a:ext>
            </a:extLst>
          </p:cNvPr>
          <p:cNvPicPr>
            <a:picLocks noChangeAspect="1"/>
          </p:cNvPicPr>
          <p:nvPr/>
        </p:nvPicPr>
        <p:blipFill>
          <a:blip r:embed="rId4"/>
          <a:stretch>
            <a:fillRect/>
          </a:stretch>
        </p:blipFill>
        <p:spPr>
          <a:xfrm>
            <a:off x="6854117" y="1431370"/>
            <a:ext cx="3912080" cy="4123536"/>
          </a:xfrm>
          <a:prstGeom prst="rect">
            <a:avLst/>
          </a:prstGeom>
        </p:spPr>
      </p:pic>
      <p:sp>
        <p:nvSpPr>
          <p:cNvPr id="3" name="TextBox 2">
            <a:extLst>
              <a:ext uri="{FF2B5EF4-FFF2-40B4-BE49-F238E27FC236}">
                <a16:creationId xmlns:a16="http://schemas.microsoft.com/office/drawing/2014/main" id="{977F145B-53F3-493F-8137-187D86F88281}"/>
              </a:ext>
            </a:extLst>
          </p:cNvPr>
          <p:cNvSpPr txBox="1"/>
          <p:nvPr/>
        </p:nvSpPr>
        <p:spPr>
          <a:xfrm>
            <a:off x="1036502" y="5542032"/>
            <a:ext cx="10117130" cy="131884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spcAft>
                <a:spcPts val="600"/>
              </a:spcAft>
            </a:pPr>
            <a:r>
              <a:rPr lang="en-US" sz="3200" b="1" i="1" spc="50">
                <a:solidFill>
                  <a:schemeClr val="tx1">
                    <a:lumMod val="85000"/>
                    <a:lumOff val="15000"/>
                  </a:schemeClr>
                </a:solidFill>
                <a:ea typeface="Batang"/>
              </a:rPr>
              <a:t>Help is also available 24/7 from these two crisis lines</a:t>
            </a:r>
          </a:p>
        </p:txBody>
      </p:sp>
    </p:spTree>
    <p:extLst>
      <p:ext uri="{BB962C8B-B14F-4D97-AF65-F5344CB8AC3E}">
        <p14:creationId xmlns:p14="http://schemas.microsoft.com/office/powerpoint/2010/main" val="1328304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1CE2CF7-D5AA-4464-AC91-9ED1EA5D6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FF1B68-15CD-472B-B475-4E224A34479E}"/>
              </a:ext>
            </a:extLst>
          </p:cNvPr>
          <p:cNvSpPr>
            <a:spLocks noGrp="1"/>
          </p:cNvSpPr>
          <p:nvPr>
            <p:ph type="title"/>
          </p:nvPr>
        </p:nvSpPr>
        <p:spPr>
          <a:xfrm>
            <a:off x="3073930" y="231114"/>
            <a:ext cx="8847728" cy="990354"/>
          </a:xfrm>
        </p:spPr>
        <p:txBody>
          <a:bodyPr>
            <a:noAutofit/>
          </a:bodyPr>
          <a:lstStyle/>
          <a:p>
            <a:pPr algn="ctr">
              <a:lnSpc>
                <a:spcPct val="100000"/>
              </a:lnSpc>
            </a:pPr>
            <a:r>
              <a:rPr lang="en-US" sz="2400" b="1">
                <a:ea typeface="Batang"/>
              </a:rPr>
              <a:t>Prevention: healthy choices and coping strategies</a:t>
            </a:r>
          </a:p>
        </p:txBody>
      </p:sp>
      <p:pic>
        <p:nvPicPr>
          <p:cNvPr id="5" name="Picture 4" descr="Plant growing in a concrete crack">
            <a:extLst>
              <a:ext uri="{FF2B5EF4-FFF2-40B4-BE49-F238E27FC236}">
                <a16:creationId xmlns:a16="http://schemas.microsoft.com/office/drawing/2014/main" id="{C7E5AA42-1852-4E80-A6CC-4A62A861DCD7}"/>
              </a:ext>
            </a:extLst>
          </p:cNvPr>
          <p:cNvPicPr>
            <a:picLocks noChangeAspect="1"/>
          </p:cNvPicPr>
          <p:nvPr/>
        </p:nvPicPr>
        <p:blipFill rotWithShape="1">
          <a:blip r:embed="rId3"/>
          <a:srcRect l="18619" r="36814" b="-3"/>
          <a:stretch/>
        </p:blipFill>
        <p:spPr>
          <a:xfrm>
            <a:off x="-969798" y="-59375"/>
            <a:ext cx="3545136" cy="6857998"/>
          </a:xfrm>
          <a:custGeom>
            <a:avLst/>
            <a:gdLst/>
            <a:ahLst/>
            <a:cxnLst/>
            <a:rect l="l" t="t" r="r" b="b"/>
            <a:pathLst>
              <a:path w="4585648" h="6857998">
                <a:moveTo>
                  <a:pt x="0" y="0"/>
                </a:moveTo>
                <a:lnTo>
                  <a:pt x="3944047" y="0"/>
                </a:lnTo>
                <a:lnTo>
                  <a:pt x="3944688" y="10340"/>
                </a:lnTo>
                <a:cubicBezTo>
                  <a:pt x="3965528" y="36732"/>
                  <a:pt x="3945672" y="53579"/>
                  <a:pt x="3950304" y="81398"/>
                </a:cubicBezTo>
                <a:cubicBezTo>
                  <a:pt x="3979668" y="102733"/>
                  <a:pt x="3935739" y="103225"/>
                  <a:pt x="3930579" y="118301"/>
                </a:cubicBezTo>
                <a:lnTo>
                  <a:pt x="3930846" y="122373"/>
                </a:lnTo>
                <a:lnTo>
                  <a:pt x="3937038" y="132397"/>
                </a:lnTo>
                <a:lnTo>
                  <a:pt x="3940265" y="135982"/>
                </a:lnTo>
                <a:cubicBezTo>
                  <a:pt x="3942154" y="138523"/>
                  <a:pt x="3942977" y="140298"/>
                  <a:pt x="3943073" y="141620"/>
                </a:cubicBezTo>
                <a:cubicBezTo>
                  <a:pt x="3942998" y="141685"/>
                  <a:pt x="3942926" y="141751"/>
                  <a:pt x="3942854" y="141816"/>
                </a:cubicBezTo>
                <a:lnTo>
                  <a:pt x="3946045" y="146983"/>
                </a:lnTo>
                <a:cubicBezTo>
                  <a:pt x="3952085" y="155570"/>
                  <a:pt x="3958585" y="163800"/>
                  <a:pt x="3965281" y="171535"/>
                </a:cubicBezTo>
                <a:cubicBezTo>
                  <a:pt x="3952744" y="181711"/>
                  <a:pt x="3987015" y="208379"/>
                  <a:pt x="3955100" y="211093"/>
                </a:cubicBezTo>
                <a:cubicBezTo>
                  <a:pt x="3963231" y="221704"/>
                  <a:pt x="3979172" y="225918"/>
                  <a:pt x="3957453" y="226143"/>
                </a:cubicBezTo>
                <a:cubicBezTo>
                  <a:pt x="3959561" y="229747"/>
                  <a:pt x="3959011" y="232340"/>
                  <a:pt x="3957179" y="234484"/>
                </a:cubicBezTo>
                <a:lnTo>
                  <a:pt x="3956175" y="235199"/>
                </a:lnTo>
                <a:lnTo>
                  <a:pt x="3974755" y="258709"/>
                </a:lnTo>
                <a:cubicBezTo>
                  <a:pt x="3974810" y="259903"/>
                  <a:pt x="3974864" y="261097"/>
                  <a:pt x="3974919" y="262291"/>
                </a:cubicBezTo>
                <a:lnTo>
                  <a:pt x="3989981" y="277023"/>
                </a:lnTo>
                <a:lnTo>
                  <a:pt x="3996191" y="284947"/>
                </a:lnTo>
                <a:lnTo>
                  <a:pt x="4001190" y="286536"/>
                </a:lnTo>
                <a:cubicBezTo>
                  <a:pt x="4004786" y="288616"/>
                  <a:pt x="4007623" y="292056"/>
                  <a:pt x="4008705" y="298565"/>
                </a:cubicBezTo>
                <a:cubicBezTo>
                  <a:pt x="4008585" y="299108"/>
                  <a:pt x="4008465" y="299650"/>
                  <a:pt x="4008344" y="300194"/>
                </a:cubicBezTo>
                <a:lnTo>
                  <a:pt x="4019098" y="309203"/>
                </a:lnTo>
                <a:cubicBezTo>
                  <a:pt x="4023353" y="311943"/>
                  <a:pt x="4028131" y="314172"/>
                  <a:pt x="4033618" y="315650"/>
                </a:cubicBezTo>
                <a:cubicBezTo>
                  <a:pt x="4027964" y="354775"/>
                  <a:pt x="4065415" y="383133"/>
                  <a:pt x="4080284" y="421400"/>
                </a:cubicBezTo>
                <a:cubicBezTo>
                  <a:pt x="4052614" y="444764"/>
                  <a:pt x="4129047" y="500739"/>
                  <a:pt x="4168461" y="503092"/>
                </a:cubicBezTo>
                <a:cubicBezTo>
                  <a:pt x="4128023" y="511488"/>
                  <a:pt x="4257167" y="577423"/>
                  <a:pt x="4192557" y="560735"/>
                </a:cubicBezTo>
                <a:cubicBezTo>
                  <a:pt x="4202585" y="572893"/>
                  <a:pt x="4193454" y="589341"/>
                  <a:pt x="4176910" y="584674"/>
                </a:cubicBezTo>
                <a:cubicBezTo>
                  <a:pt x="4224177" y="618252"/>
                  <a:pt x="4225772" y="681450"/>
                  <a:pt x="4260533" y="723119"/>
                </a:cubicBezTo>
                <a:cubicBezTo>
                  <a:pt x="4242328" y="753272"/>
                  <a:pt x="4263820" y="734604"/>
                  <a:pt x="4270711" y="760720"/>
                </a:cubicBezTo>
                <a:cubicBezTo>
                  <a:pt x="4295191" y="748303"/>
                  <a:pt x="4270314" y="794183"/>
                  <a:pt x="4302509" y="789247"/>
                </a:cubicBezTo>
                <a:cubicBezTo>
                  <a:pt x="4302741" y="794159"/>
                  <a:pt x="4301954" y="799070"/>
                  <a:pt x="4300921" y="804034"/>
                </a:cubicBezTo>
                <a:cubicBezTo>
                  <a:pt x="4300749" y="804900"/>
                  <a:pt x="4300572" y="805767"/>
                  <a:pt x="4300400" y="806635"/>
                </a:cubicBezTo>
                <a:lnTo>
                  <a:pt x="4303753" y="815950"/>
                </a:lnTo>
                <a:lnTo>
                  <a:pt x="4297888" y="819940"/>
                </a:lnTo>
                <a:cubicBezTo>
                  <a:pt x="4297944" y="824938"/>
                  <a:pt x="4297999" y="829937"/>
                  <a:pt x="4298055" y="834935"/>
                </a:cubicBezTo>
                <a:cubicBezTo>
                  <a:pt x="4299172" y="840340"/>
                  <a:pt x="4301603" y="845911"/>
                  <a:pt x="4306135" y="851700"/>
                </a:cubicBezTo>
                <a:cubicBezTo>
                  <a:pt x="4332817" y="868320"/>
                  <a:pt x="4317557" y="909641"/>
                  <a:pt x="4352091" y="929754"/>
                </a:cubicBezTo>
                <a:cubicBezTo>
                  <a:pt x="4362479" y="937980"/>
                  <a:pt x="4380484" y="968513"/>
                  <a:pt x="4375270" y="977376"/>
                </a:cubicBezTo>
                <a:cubicBezTo>
                  <a:pt x="4377250" y="984377"/>
                  <a:pt x="4384849" y="990651"/>
                  <a:pt x="4377297" y="996912"/>
                </a:cubicBezTo>
                <a:cubicBezTo>
                  <a:pt x="4369005" y="1005760"/>
                  <a:pt x="4399874" y="1021625"/>
                  <a:pt x="4384684" y="1023223"/>
                </a:cubicBezTo>
                <a:cubicBezTo>
                  <a:pt x="4406172" y="1034643"/>
                  <a:pt x="4390237" y="1055523"/>
                  <a:pt x="4392472" y="1070780"/>
                </a:cubicBezTo>
                <a:cubicBezTo>
                  <a:pt x="4411832" y="1078905"/>
                  <a:pt x="4397439" y="1102903"/>
                  <a:pt x="4412067" y="1132722"/>
                </a:cubicBezTo>
                <a:cubicBezTo>
                  <a:pt x="4434025" y="1141419"/>
                  <a:pt x="4421728" y="1152870"/>
                  <a:pt x="4455281" y="1171648"/>
                </a:cubicBezTo>
                <a:cubicBezTo>
                  <a:pt x="4453907" y="1173110"/>
                  <a:pt x="4452815" y="1174775"/>
                  <a:pt x="4452047" y="1176593"/>
                </a:cubicBezTo>
                <a:cubicBezTo>
                  <a:pt x="4447572" y="1187166"/>
                  <a:pt x="4454607" y="1200545"/>
                  <a:pt x="4467755" y="1206479"/>
                </a:cubicBezTo>
                <a:lnTo>
                  <a:pt x="4498518" y="1230184"/>
                </a:lnTo>
                <a:lnTo>
                  <a:pt x="4503988" y="1239714"/>
                </a:lnTo>
                <a:cubicBezTo>
                  <a:pt x="4506730" y="1246063"/>
                  <a:pt x="4507415" y="1251722"/>
                  <a:pt x="4506821" y="1256926"/>
                </a:cubicBezTo>
                <a:lnTo>
                  <a:pt x="4502210" y="1270678"/>
                </a:lnTo>
                <a:lnTo>
                  <a:pt x="4494994" y="1272955"/>
                </a:lnTo>
                <a:lnTo>
                  <a:pt x="4495424" y="1282254"/>
                </a:lnTo>
                <a:lnTo>
                  <a:pt x="4494064" y="1284511"/>
                </a:lnTo>
                <a:cubicBezTo>
                  <a:pt x="4491436" y="1288808"/>
                  <a:pt x="4489075" y="1293117"/>
                  <a:pt x="4487745" y="1297660"/>
                </a:cubicBezTo>
                <a:cubicBezTo>
                  <a:pt x="4521914" y="1300656"/>
                  <a:pt x="4482088" y="1336801"/>
                  <a:pt x="4510831" y="1331158"/>
                </a:cubicBezTo>
                <a:cubicBezTo>
                  <a:pt x="4509485" y="1356644"/>
                  <a:pt x="4537196" y="1344587"/>
                  <a:pt x="4509149" y="1367911"/>
                </a:cubicBezTo>
                <a:cubicBezTo>
                  <a:pt x="4525575" y="1402569"/>
                  <a:pt x="4519252" y="1443943"/>
                  <a:pt x="4530734" y="1480066"/>
                </a:cubicBezTo>
                <a:lnTo>
                  <a:pt x="4531332" y="1481140"/>
                </a:lnTo>
                <a:lnTo>
                  <a:pt x="4523757" y="1500827"/>
                </a:lnTo>
                <a:lnTo>
                  <a:pt x="4517749" y="1528834"/>
                </a:lnTo>
                <a:lnTo>
                  <a:pt x="4510978" y="1526104"/>
                </a:lnTo>
                <a:cubicBezTo>
                  <a:pt x="4505305" y="1525236"/>
                  <a:pt x="4507721" y="1530251"/>
                  <a:pt x="4513177" y="1537822"/>
                </a:cubicBezTo>
                <a:lnTo>
                  <a:pt x="4515243" y="1540521"/>
                </a:lnTo>
                <a:lnTo>
                  <a:pt x="4514146" y="1545627"/>
                </a:lnTo>
                <a:cubicBezTo>
                  <a:pt x="4512031" y="1559801"/>
                  <a:pt x="4511188" y="1572109"/>
                  <a:pt x="4512185" y="1579228"/>
                </a:cubicBezTo>
                <a:cubicBezTo>
                  <a:pt x="4545845" y="1639398"/>
                  <a:pt x="4550705" y="1726741"/>
                  <a:pt x="4554335" y="1818364"/>
                </a:cubicBezTo>
                <a:cubicBezTo>
                  <a:pt x="4560401" y="1899079"/>
                  <a:pt x="4548295" y="2018831"/>
                  <a:pt x="4548582" y="2063518"/>
                </a:cubicBezTo>
                <a:lnTo>
                  <a:pt x="4556056" y="2086487"/>
                </a:lnTo>
                <a:lnTo>
                  <a:pt x="4554275" y="2089340"/>
                </a:lnTo>
                <a:cubicBezTo>
                  <a:pt x="4550593" y="2102174"/>
                  <a:pt x="4551716" y="2110234"/>
                  <a:pt x="4554956" y="2116163"/>
                </a:cubicBezTo>
                <a:lnTo>
                  <a:pt x="4560492" y="2121961"/>
                </a:lnTo>
                <a:lnTo>
                  <a:pt x="4571444" y="2176482"/>
                </a:lnTo>
                <a:lnTo>
                  <a:pt x="4575448" y="2237907"/>
                </a:lnTo>
                <a:lnTo>
                  <a:pt x="4573513" y="2238688"/>
                </a:lnTo>
                <a:cubicBezTo>
                  <a:pt x="4569330" y="2241686"/>
                  <a:pt x="4566526" y="2246244"/>
                  <a:pt x="4566533" y="2254203"/>
                </a:cubicBezTo>
                <a:cubicBezTo>
                  <a:pt x="4536852" y="2242405"/>
                  <a:pt x="4555170" y="2259280"/>
                  <a:pt x="4557814" y="2283790"/>
                </a:cubicBezTo>
                <a:cubicBezTo>
                  <a:pt x="4512304" y="2270934"/>
                  <a:pt x="4537738" y="2340304"/>
                  <a:pt x="4512647" y="2352361"/>
                </a:cubicBezTo>
                <a:cubicBezTo>
                  <a:pt x="4515616" y="2370657"/>
                  <a:pt x="4517925" y="2389769"/>
                  <a:pt x="4519328" y="2409295"/>
                </a:cubicBezTo>
                <a:lnTo>
                  <a:pt x="4519571" y="2420793"/>
                </a:lnTo>
                <a:lnTo>
                  <a:pt x="4519120" y="2421041"/>
                </a:lnTo>
                <a:cubicBezTo>
                  <a:pt x="4518201" y="2423576"/>
                  <a:pt x="4517918" y="2427373"/>
                  <a:pt x="4518471" y="2433205"/>
                </a:cubicBezTo>
                <a:lnTo>
                  <a:pt x="4461595" y="2530080"/>
                </a:lnTo>
                <a:cubicBezTo>
                  <a:pt x="4445853" y="2584934"/>
                  <a:pt x="4405533" y="2605402"/>
                  <a:pt x="4412936" y="2666699"/>
                </a:cubicBezTo>
                <a:cubicBezTo>
                  <a:pt x="4398065" y="2717991"/>
                  <a:pt x="4372927" y="2756371"/>
                  <a:pt x="4370093" y="2804588"/>
                </a:cubicBezTo>
                <a:cubicBezTo>
                  <a:pt x="4347398" y="2879436"/>
                  <a:pt x="4272392" y="2939011"/>
                  <a:pt x="4262477" y="3058637"/>
                </a:cubicBezTo>
                <a:cubicBezTo>
                  <a:pt x="4283714" y="3099999"/>
                  <a:pt x="4256160" y="3144249"/>
                  <a:pt x="4253454" y="3179447"/>
                </a:cubicBezTo>
                <a:cubicBezTo>
                  <a:pt x="4259242" y="3200557"/>
                  <a:pt x="4257117" y="3211737"/>
                  <a:pt x="4239228" y="3217364"/>
                </a:cubicBezTo>
                <a:cubicBezTo>
                  <a:pt x="4268875" y="3316502"/>
                  <a:pt x="4225924" y="3257304"/>
                  <a:pt x="4222932" y="3330364"/>
                </a:cubicBezTo>
                <a:cubicBezTo>
                  <a:pt x="4224428" y="3395928"/>
                  <a:pt x="4215196" y="3463236"/>
                  <a:pt x="4248669" y="3547193"/>
                </a:cubicBezTo>
                <a:cubicBezTo>
                  <a:pt x="4260183" y="3566053"/>
                  <a:pt x="4256781" y="3592027"/>
                  <a:pt x="4241070" y="3605210"/>
                </a:cubicBezTo>
                <a:cubicBezTo>
                  <a:pt x="4238364" y="3607478"/>
                  <a:pt x="4235392" y="3609274"/>
                  <a:pt x="4232239" y="3610540"/>
                </a:cubicBezTo>
                <a:cubicBezTo>
                  <a:pt x="4258208" y="3664330"/>
                  <a:pt x="4231517" y="3673159"/>
                  <a:pt x="4251881" y="3702764"/>
                </a:cubicBezTo>
                <a:cubicBezTo>
                  <a:pt x="4242939" y="3759891"/>
                  <a:pt x="4201773" y="3786712"/>
                  <a:pt x="4219293" y="3813528"/>
                </a:cubicBezTo>
                <a:cubicBezTo>
                  <a:pt x="4207910" y="3838914"/>
                  <a:pt x="4167663" y="3859754"/>
                  <a:pt x="4184863" y="3893255"/>
                </a:cubicBezTo>
                <a:cubicBezTo>
                  <a:pt x="4163644" y="3884625"/>
                  <a:pt x="4188862" y="3931915"/>
                  <a:pt x="4169808" y="3939619"/>
                </a:cubicBezTo>
                <a:cubicBezTo>
                  <a:pt x="4154129" y="3943837"/>
                  <a:pt x="4158129" y="3959170"/>
                  <a:pt x="4154137" y="3971517"/>
                </a:cubicBezTo>
                <a:cubicBezTo>
                  <a:pt x="4139069" y="3981495"/>
                  <a:pt x="4133844" y="4042203"/>
                  <a:pt x="4139625" y="4062614"/>
                </a:cubicBezTo>
                <a:cubicBezTo>
                  <a:pt x="4165622" y="4119195"/>
                  <a:pt x="4107101" y="4172348"/>
                  <a:pt x="4126180" y="4217749"/>
                </a:cubicBezTo>
                <a:cubicBezTo>
                  <a:pt x="4128014" y="4267056"/>
                  <a:pt x="4089563" y="4286360"/>
                  <a:pt x="4072389" y="4317623"/>
                </a:cubicBezTo>
                <a:cubicBezTo>
                  <a:pt x="4062182" y="4356545"/>
                  <a:pt x="4071264" y="4384138"/>
                  <a:pt x="4064937" y="4451279"/>
                </a:cubicBezTo>
                <a:cubicBezTo>
                  <a:pt x="4050628" y="4512697"/>
                  <a:pt x="4048851" y="4652154"/>
                  <a:pt x="4034424" y="4720470"/>
                </a:cubicBezTo>
                <a:cubicBezTo>
                  <a:pt x="3973937" y="4868361"/>
                  <a:pt x="4025760" y="4964348"/>
                  <a:pt x="4016334" y="5052878"/>
                </a:cubicBezTo>
                <a:cubicBezTo>
                  <a:pt x="3999794" y="5123327"/>
                  <a:pt x="4021855" y="5194887"/>
                  <a:pt x="3977865" y="5251650"/>
                </a:cubicBezTo>
                <a:cubicBezTo>
                  <a:pt x="3973961" y="5317292"/>
                  <a:pt x="3987477" y="5410025"/>
                  <a:pt x="3997669" y="5413392"/>
                </a:cubicBezTo>
                <a:cubicBezTo>
                  <a:pt x="3969262" y="5397845"/>
                  <a:pt x="3981248" y="5449403"/>
                  <a:pt x="3981869" y="5471875"/>
                </a:cubicBezTo>
                <a:cubicBezTo>
                  <a:pt x="3957580" y="5534944"/>
                  <a:pt x="3976666" y="5598829"/>
                  <a:pt x="3901990" y="5708604"/>
                </a:cubicBezTo>
                <a:cubicBezTo>
                  <a:pt x="3897618" y="5810136"/>
                  <a:pt x="3870199" y="5788842"/>
                  <a:pt x="3860571" y="5821275"/>
                </a:cubicBezTo>
                <a:cubicBezTo>
                  <a:pt x="3868171" y="5831278"/>
                  <a:pt x="3866949" y="5900968"/>
                  <a:pt x="3849074" y="5900679"/>
                </a:cubicBezTo>
                <a:cubicBezTo>
                  <a:pt x="3871964" y="5925143"/>
                  <a:pt x="3834226" y="5972433"/>
                  <a:pt x="3841809" y="5992005"/>
                </a:cubicBezTo>
                <a:cubicBezTo>
                  <a:pt x="3848533" y="6035132"/>
                  <a:pt x="3834497" y="6078819"/>
                  <a:pt x="3832901" y="6122412"/>
                </a:cubicBezTo>
                <a:cubicBezTo>
                  <a:pt x="3799640" y="6263751"/>
                  <a:pt x="3784898" y="6198720"/>
                  <a:pt x="3804166" y="6389843"/>
                </a:cubicBezTo>
                <a:cubicBezTo>
                  <a:pt x="3799226" y="6482285"/>
                  <a:pt x="3740829" y="6538361"/>
                  <a:pt x="3736537" y="6595214"/>
                </a:cubicBezTo>
                <a:cubicBezTo>
                  <a:pt x="3692112" y="6745846"/>
                  <a:pt x="3660956" y="6804405"/>
                  <a:pt x="3649707" y="6848925"/>
                </a:cubicBezTo>
                <a:lnTo>
                  <a:pt x="3649314" y="6857996"/>
                </a:lnTo>
                <a:lnTo>
                  <a:pt x="4585648" y="6857996"/>
                </a:lnTo>
                <a:lnTo>
                  <a:pt x="4585648" y="6857998"/>
                </a:lnTo>
                <a:lnTo>
                  <a:pt x="0" y="6857998"/>
                </a:lnTo>
                <a:close/>
              </a:path>
            </a:pathLst>
          </a:custGeom>
        </p:spPr>
      </p:pic>
      <p:graphicFrame>
        <p:nvGraphicFramePr>
          <p:cNvPr id="14" name="Content Placeholder 2">
            <a:extLst>
              <a:ext uri="{FF2B5EF4-FFF2-40B4-BE49-F238E27FC236}">
                <a16:creationId xmlns:a16="http://schemas.microsoft.com/office/drawing/2014/main" id="{33868FA9-F8C4-402E-87DA-33A364C83BCF}"/>
              </a:ext>
            </a:extLst>
          </p:cNvPr>
          <p:cNvGraphicFramePr>
            <a:graphicFrameLocks noGrp="1"/>
          </p:cNvGraphicFramePr>
          <p:nvPr>
            <p:ph idx="1"/>
            <p:extLst>
              <p:ext uri="{D42A27DB-BD31-4B8C-83A1-F6EECF244321}">
                <p14:modId xmlns:p14="http://schemas.microsoft.com/office/powerpoint/2010/main" val="2200268945"/>
              </p:ext>
            </p:extLst>
          </p:nvPr>
        </p:nvGraphicFramePr>
        <p:xfrm>
          <a:off x="2565100" y="124346"/>
          <a:ext cx="9554612" cy="66723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DB62CD14-2075-478B-85BD-9DA1F22B17AF}"/>
              </a:ext>
            </a:extLst>
          </p:cNvPr>
          <p:cNvSpPr txBox="1"/>
          <p:nvPr/>
        </p:nvSpPr>
        <p:spPr>
          <a:xfrm>
            <a:off x="2250831" y="5619750"/>
            <a:ext cx="9693519"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ea typeface="+mn-lt"/>
                <a:cs typeface="+mn-lt"/>
              </a:rPr>
              <a:t>Practical Actions</a:t>
            </a:r>
            <a:r>
              <a:rPr lang="en-US" sz="2400" dirty="0">
                <a:ea typeface="+mn-lt"/>
                <a:cs typeface="+mn-lt"/>
              </a:rPr>
              <a:t>: Exercise, sunshine, and healthy habits and routines</a:t>
            </a:r>
            <a:r>
              <a:rPr lang="en-US" dirty="0"/>
              <a:t> </a:t>
            </a:r>
            <a:r>
              <a:rPr lang="en-US" sz="2400" dirty="0">
                <a:ea typeface="+mn-lt"/>
                <a:cs typeface="+mn-lt"/>
              </a:rPr>
              <a:t>for sleeping, for eating, and for socializing.</a:t>
            </a:r>
            <a:endParaRPr lang="en-US" dirty="0"/>
          </a:p>
          <a:p>
            <a:pPr algn="l"/>
            <a:endParaRPr lang="en-US" dirty="0"/>
          </a:p>
        </p:txBody>
      </p:sp>
    </p:spTree>
    <p:extLst>
      <p:ext uri="{BB962C8B-B14F-4D97-AF65-F5344CB8AC3E}">
        <p14:creationId xmlns:p14="http://schemas.microsoft.com/office/powerpoint/2010/main" val="800646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4F0A4CA-C9C4-48BD-9051-4943FF9C393B}"/>
              </a:ext>
            </a:extLst>
          </p:cNvPr>
          <p:cNvSpPr>
            <a:spLocks noGrp="1"/>
          </p:cNvSpPr>
          <p:nvPr>
            <p:ph idx="1"/>
          </p:nvPr>
        </p:nvSpPr>
        <p:spPr>
          <a:xfrm>
            <a:off x="159484" y="5131"/>
            <a:ext cx="9218318" cy="6493661"/>
          </a:xfrm>
        </p:spPr>
        <p:txBody>
          <a:bodyPr vert="horz" lIns="91440" tIns="45720" rIns="91440" bIns="45720" rtlCol="0" anchor="t">
            <a:noAutofit/>
          </a:bodyPr>
          <a:lstStyle/>
          <a:p>
            <a:pPr marL="0" indent="0">
              <a:lnSpc>
                <a:spcPct val="90000"/>
              </a:lnSpc>
              <a:buNone/>
            </a:pPr>
            <a:r>
              <a:rPr lang="en-US" sz="3200" b="1" dirty="0">
                <a:ea typeface="Batang"/>
              </a:rPr>
              <a:t>This was a lot of information.</a:t>
            </a:r>
            <a:endParaRPr lang="en-US" sz="3200" b="1" dirty="0"/>
          </a:p>
          <a:p>
            <a:pPr marL="0" indent="0">
              <a:lnSpc>
                <a:spcPct val="90000"/>
              </a:lnSpc>
              <a:buNone/>
            </a:pPr>
            <a:r>
              <a:rPr lang="en-US" sz="3200" dirty="0">
                <a:ea typeface="Batang"/>
              </a:rPr>
              <a:t>If you have some unexpected strong feelings or unanswered questions after the end of this presentation, the school counselors are making themselves available </a:t>
            </a:r>
            <a:r>
              <a:rPr lang="en-US" sz="3200" b="1" dirty="0">
                <a:ea typeface="Batang"/>
              </a:rPr>
              <a:t>all throughout the day today.</a:t>
            </a:r>
            <a:endParaRPr lang="en-US" sz="3200" dirty="0"/>
          </a:p>
          <a:p>
            <a:pPr marL="0" indent="0">
              <a:lnSpc>
                <a:spcPct val="90000"/>
              </a:lnSpc>
              <a:buNone/>
            </a:pPr>
            <a:endParaRPr lang="en-US" sz="3200" dirty="0"/>
          </a:p>
          <a:p>
            <a:pPr marL="0" indent="0">
              <a:lnSpc>
                <a:spcPct val="90000"/>
              </a:lnSpc>
              <a:buNone/>
            </a:pPr>
            <a:r>
              <a:rPr lang="en-US" sz="3200" dirty="0">
                <a:ea typeface="Batang"/>
              </a:rPr>
              <a:t>You can ask to see any one of the counselors at any time today, or you can stop into the school counseling office and ask to speak with a counselor, the social worker, or the school psychologist.</a:t>
            </a:r>
            <a:endParaRPr lang="en-US" sz="3200" dirty="0"/>
          </a:p>
          <a:p>
            <a:pPr marL="0" indent="0">
              <a:lnSpc>
                <a:spcPct val="90000"/>
              </a:lnSpc>
              <a:buNone/>
            </a:pPr>
            <a:endParaRPr lang="en-US" sz="3200" dirty="0">
              <a:ea typeface="Batang"/>
            </a:endParaRPr>
          </a:p>
          <a:p>
            <a:pPr marL="0" indent="0">
              <a:lnSpc>
                <a:spcPct val="90000"/>
              </a:lnSpc>
              <a:buNone/>
            </a:pPr>
            <a:r>
              <a:rPr lang="en-US" sz="3200" dirty="0">
                <a:ea typeface="Batang"/>
              </a:rPr>
              <a:t>You can also submit an appointment request electronically. </a:t>
            </a:r>
            <a:endParaRPr lang="en-US" sz="3200" dirty="0"/>
          </a:p>
        </p:txBody>
      </p:sp>
      <p:pic>
        <p:nvPicPr>
          <p:cNvPr id="6" name="Picture 6" descr="10 Questions About ACA/Obamacare Implementation in ...">
            <a:extLst>
              <a:ext uri="{FF2B5EF4-FFF2-40B4-BE49-F238E27FC236}">
                <a16:creationId xmlns:a16="http://schemas.microsoft.com/office/drawing/2014/main" id="{C9B48E65-B1F5-47E8-913A-C015810D9D82}"/>
              </a:ext>
            </a:extLst>
          </p:cNvPr>
          <p:cNvPicPr>
            <a:picLocks noChangeAspect="1"/>
          </p:cNvPicPr>
          <p:nvPr/>
        </p:nvPicPr>
        <p:blipFill rotWithShape="1">
          <a:blip r:embed="rId3"/>
          <a:srcRect l="22233" r="31630" b="2"/>
          <a:stretch/>
        </p:blipFill>
        <p:spPr>
          <a:xfrm>
            <a:off x="8629580" y="2"/>
            <a:ext cx="3562420" cy="6851574"/>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Tree>
    <p:extLst>
      <p:ext uri="{BB962C8B-B14F-4D97-AF65-F5344CB8AC3E}">
        <p14:creationId xmlns:p14="http://schemas.microsoft.com/office/powerpoint/2010/main" val="1556976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3">
            <a:extLst>
              <a:ext uri="{FF2B5EF4-FFF2-40B4-BE49-F238E27FC236}">
                <a16:creationId xmlns:a16="http://schemas.microsoft.com/office/drawing/2014/main" id="{95763BCF-8902-412A-A726-2CC6256C8BF1}"/>
              </a:ext>
            </a:extLst>
          </p:cNvPr>
          <p:cNvPicPr>
            <a:picLocks noChangeAspect="1"/>
          </p:cNvPicPr>
          <p:nvPr/>
        </p:nvPicPr>
        <p:blipFill>
          <a:blip r:embed="rId3"/>
          <a:stretch>
            <a:fillRect/>
          </a:stretch>
        </p:blipFill>
        <p:spPr>
          <a:xfrm>
            <a:off x="522617" y="385258"/>
            <a:ext cx="10709831" cy="2655376"/>
          </a:xfrm>
          <a:prstGeom prst="rect">
            <a:avLst/>
          </a:prstGeom>
        </p:spPr>
      </p:pic>
      <p:sp>
        <p:nvSpPr>
          <p:cNvPr id="3" name="Content Placeholder 2">
            <a:extLst>
              <a:ext uri="{FF2B5EF4-FFF2-40B4-BE49-F238E27FC236}">
                <a16:creationId xmlns:a16="http://schemas.microsoft.com/office/drawing/2014/main" id="{9221B2B3-ACD9-47D6-8BD3-7B0016DC2690}"/>
              </a:ext>
            </a:extLst>
          </p:cNvPr>
          <p:cNvSpPr>
            <a:spLocks noGrp="1"/>
          </p:cNvSpPr>
          <p:nvPr>
            <p:ph idx="1"/>
          </p:nvPr>
        </p:nvSpPr>
        <p:spPr>
          <a:xfrm>
            <a:off x="1019252" y="4330355"/>
            <a:ext cx="9944589" cy="1628319"/>
          </a:xfrm>
        </p:spPr>
        <p:txBody>
          <a:bodyPr vert="horz" lIns="91440" tIns="45720" rIns="91440" bIns="45720" rtlCol="0" anchor="t">
            <a:noAutofit/>
          </a:bodyPr>
          <a:lstStyle/>
          <a:p>
            <a:pPr marL="0" indent="0">
              <a:buNone/>
            </a:pPr>
            <a:endParaRPr lang="en-US" spc="160">
              <a:ea typeface="Batang"/>
            </a:endParaRPr>
          </a:p>
          <a:p>
            <a:pPr marL="0" indent="0" algn="ctr">
              <a:buNone/>
            </a:pPr>
            <a:r>
              <a:rPr lang="en-US" sz="4000" spc="160">
                <a:ea typeface="Batang"/>
              </a:rPr>
              <a:t>This PowerPoint will be posted to the </a:t>
            </a:r>
            <a:r>
              <a:rPr lang="en-US" sz="4000" spc="160">
                <a:highlight>
                  <a:srgbClr val="FFFF00"/>
                </a:highlight>
                <a:ea typeface="Batang"/>
              </a:rPr>
              <a:t>Guidance </a:t>
            </a:r>
            <a:r>
              <a:rPr lang="en-US" sz="4000" spc="160">
                <a:ea typeface="Batang"/>
              </a:rPr>
              <a:t>link on the school website.</a:t>
            </a:r>
            <a:endParaRPr lang="en-US" sz="4000"/>
          </a:p>
        </p:txBody>
      </p:sp>
      <p:sp>
        <p:nvSpPr>
          <p:cNvPr id="48" name="Freeform: Shape 47">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Bent-Up 3">
            <a:extLst>
              <a:ext uri="{FF2B5EF4-FFF2-40B4-BE49-F238E27FC236}">
                <a16:creationId xmlns:a16="http://schemas.microsoft.com/office/drawing/2014/main" id="{419F3146-353C-4D38-B19D-5BDEE6AD2E28}"/>
              </a:ext>
            </a:extLst>
          </p:cNvPr>
          <p:cNvSpPr/>
          <p:nvPr/>
        </p:nvSpPr>
        <p:spPr>
          <a:xfrm>
            <a:off x="9298190" y="3280616"/>
            <a:ext cx="848264" cy="733245"/>
          </a:xfrm>
          <a:prstGeom prst="ben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1853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 name="Rectangle 90">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81CE2CF7-D5AA-4464-AC91-9ED1EA5D6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1">
            <a:extLst>
              <a:ext uri="{FF2B5EF4-FFF2-40B4-BE49-F238E27FC236}">
                <a16:creationId xmlns:a16="http://schemas.microsoft.com/office/drawing/2014/main" id="{CDBBCAE5-E86F-4D17-AB40-F39A565E1AA5}"/>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4099" r="28289"/>
          <a:stretch/>
        </p:blipFill>
        <p:spPr>
          <a:xfrm>
            <a:off x="20" y="2"/>
            <a:ext cx="4585628" cy="6857998"/>
          </a:xfrm>
          <a:custGeom>
            <a:avLst/>
            <a:gdLst/>
            <a:ahLst/>
            <a:cxnLst/>
            <a:rect l="l" t="t" r="r" b="b"/>
            <a:pathLst>
              <a:path w="4585648" h="6857998">
                <a:moveTo>
                  <a:pt x="0" y="0"/>
                </a:moveTo>
                <a:lnTo>
                  <a:pt x="3944047" y="0"/>
                </a:lnTo>
                <a:lnTo>
                  <a:pt x="3944688" y="10340"/>
                </a:lnTo>
                <a:cubicBezTo>
                  <a:pt x="3965528" y="36732"/>
                  <a:pt x="3945672" y="53579"/>
                  <a:pt x="3950304" y="81398"/>
                </a:cubicBezTo>
                <a:cubicBezTo>
                  <a:pt x="3979668" y="102733"/>
                  <a:pt x="3935739" y="103225"/>
                  <a:pt x="3930579" y="118301"/>
                </a:cubicBezTo>
                <a:lnTo>
                  <a:pt x="3930846" y="122373"/>
                </a:lnTo>
                <a:lnTo>
                  <a:pt x="3937038" y="132397"/>
                </a:lnTo>
                <a:lnTo>
                  <a:pt x="3940265" y="135982"/>
                </a:lnTo>
                <a:cubicBezTo>
                  <a:pt x="3942154" y="138523"/>
                  <a:pt x="3942977" y="140298"/>
                  <a:pt x="3943073" y="141620"/>
                </a:cubicBezTo>
                <a:cubicBezTo>
                  <a:pt x="3942998" y="141685"/>
                  <a:pt x="3942926" y="141751"/>
                  <a:pt x="3942854" y="141816"/>
                </a:cubicBezTo>
                <a:lnTo>
                  <a:pt x="3946045" y="146983"/>
                </a:lnTo>
                <a:cubicBezTo>
                  <a:pt x="3952085" y="155570"/>
                  <a:pt x="3958585" y="163800"/>
                  <a:pt x="3965281" y="171535"/>
                </a:cubicBezTo>
                <a:cubicBezTo>
                  <a:pt x="3952744" y="181711"/>
                  <a:pt x="3987015" y="208379"/>
                  <a:pt x="3955100" y="211093"/>
                </a:cubicBezTo>
                <a:cubicBezTo>
                  <a:pt x="3963231" y="221704"/>
                  <a:pt x="3979172" y="225918"/>
                  <a:pt x="3957453" y="226143"/>
                </a:cubicBezTo>
                <a:cubicBezTo>
                  <a:pt x="3959561" y="229747"/>
                  <a:pt x="3959011" y="232340"/>
                  <a:pt x="3957179" y="234484"/>
                </a:cubicBezTo>
                <a:lnTo>
                  <a:pt x="3956175" y="235199"/>
                </a:lnTo>
                <a:lnTo>
                  <a:pt x="3974755" y="258709"/>
                </a:lnTo>
                <a:cubicBezTo>
                  <a:pt x="3974810" y="259903"/>
                  <a:pt x="3974864" y="261097"/>
                  <a:pt x="3974919" y="262291"/>
                </a:cubicBezTo>
                <a:lnTo>
                  <a:pt x="3989981" y="277023"/>
                </a:lnTo>
                <a:lnTo>
                  <a:pt x="3996191" y="284947"/>
                </a:lnTo>
                <a:lnTo>
                  <a:pt x="4001190" y="286536"/>
                </a:lnTo>
                <a:cubicBezTo>
                  <a:pt x="4004786" y="288616"/>
                  <a:pt x="4007623" y="292056"/>
                  <a:pt x="4008705" y="298565"/>
                </a:cubicBezTo>
                <a:cubicBezTo>
                  <a:pt x="4008585" y="299108"/>
                  <a:pt x="4008465" y="299650"/>
                  <a:pt x="4008344" y="300194"/>
                </a:cubicBezTo>
                <a:lnTo>
                  <a:pt x="4019098" y="309203"/>
                </a:lnTo>
                <a:cubicBezTo>
                  <a:pt x="4023353" y="311943"/>
                  <a:pt x="4028131" y="314172"/>
                  <a:pt x="4033618" y="315650"/>
                </a:cubicBezTo>
                <a:cubicBezTo>
                  <a:pt x="4027964" y="354775"/>
                  <a:pt x="4065415" y="383133"/>
                  <a:pt x="4080284" y="421400"/>
                </a:cubicBezTo>
                <a:cubicBezTo>
                  <a:pt x="4052614" y="444764"/>
                  <a:pt x="4129047" y="500739"/>
                  <a:pt x="4168461" y="503092"/>
                </a:cubicBezTo>
                <a:cubicBezTo>
                  <a:pt x="4128023" y="511488"/>
                  <a:pt x="4257167" y="577423"/>
                  <a:pt x="4192557" y="560735"/>
                </a:cubicBezTo>
                <a:cubicBezTo>
                  <a:pt x="4202585" y="572893"/>
                  <a:pt x="4193454" y="589341"/>
                  <a:pt x="4176910" y="584674"/>
                </a:cubicBezTo>
                <a:cubicBezTo>
                  <a:pt x="4224177" y="618252"/>
                  <a:pt x="4225772" y="681450"/>
                  <a:pt x="4260533" y="723119"/>
                </a:cubicBezTo>
                <a:cubicBezTo>
                  <a:pt x="4242328" y="753272"/>
                  <a:pt x="4263820" y="734604"/>
                  <a:pt x="4270711" y="760720"/>
                </a:cubicBezTo>
                <a:cubicBezTo>
                  <a:pt x="4295191" y="748303"/>
                  <a:pt x="4270314" y="794183"/>
                  <a:pt x="4302509" y="789247"/>
                </a:cubicBezTo>
                <a:cubicBezTo>
                  <a:pt x="4302741" y="794159"/>
                  <a:pt x="4301954" y="799070"/>
                  <a:pt x="4300921" y="804034"/>
                </a:cubicBezTo>
                <a:cubicBezTo>
                  <a:pt x="4300749" y="804900"/>
                  <a:pt x="4300572" y="805767"/>
                  <a:pt x="4300400" y="806635"/>
                </a:cubicBezTo>
                <a:lnTo>
                  <a:pt x="4303753" y="815950"/>
                </a:lnTo>
                <a:lnTo>
                  <a:pt x="4297888" y="819940"/>
                </a:lnTo>
                <a:cubicBezTo>
                  <a:pt x="4297944" y="824938"/>
                  <a:pt x="4297999" y="829937"/>
                  <a:pt x="4298055" y="834935"/>
                </a:cubicBezTo>
                <a:cubicBezTo>
                  <a:pt x="4299172" y="840340"/>
                  <a:pt x="4301603" y="845911"/>
                  <a:pt x="4306135" y="851700"/>
                </a:cubicBezTo>
                <a:cubicBezTo>
                  <a:pt x="4332817" y="868320"/>
                  <a:pt x="4317557" y="909641"/>
                  <a:pt x="4352091" y="929754"/>
                </a:cubicBezTo>
                <a:cubicBezTo>
                  <a:pt x="4362479" y="937980"/>
                  <a:pt x="4380484" y="968513"/>
                  <a:pt x="4375270" y="977376"/>
                </a:cubicBezTo>
                <a:cubicBezTo>
                  <a:pt x="4377250" y="984377"/>
                  <a:pt x="4384849" y="990651"/>
                  <a:pt x="4377297" y="996912"/>
                </a:cubicBezTo>
                <a:cubicBezTo>
                  <a:pt x="4369005" y="1005760"/>
                  <a:pt x="4399874" y="1021625"/>
                  <a:pt x="4384684" y="1023223"/>
                </a:cubicBezTo>
                <a:cubicBezTo>
                  <a:pt x="4406172" y="1034643"/>
                  <a:pt x="4390237" y="1055523"/>
                  <a:pt x="4392472" y="1070780"/>
                </a:cubicBezTo>
                <a:cubicBezTo>
                  <a:pt x="4411832" y="1078905"/>
                  <a:pt x="4397439" y="1102903"/>
                  <a:pt x="4412067" y="1132722"/>
                </a:cubicBezTo>
                <a:cubicBezTo>
                  <a:pt x="4434025" y="1141419"/>
                  <a:pt x="4421728" y="1152870"/>
                  <a:pt x="4455281" y="1171648"/>
                </a:cubicBezTo>
                <a:cubicBezTo>
                  <a:pt x="4453907" y="1173110"/>
                  <a:pt x="4452815" y="1174775"/>
                  <a:pt x="4452047" y="1176593"/>
                </a:cubicBezTo>
                <a:cubicBezTo>
                  <a:pt x="4447572" y="1187166"/>
                  <a:pt x="4454607" y="1200545"/>
                  <a:pt x="4467755" y="1206479"/>
                </a:cubicBezTo>
                <a:lnTo>
                  <a:pt x="4498518" y="1230184"/>
                </a:lnTo>
                <a:lnTo>
                  <a:pt x="4503988" y="1239714"/>
                </a:lnTo>
                <a:cubicBezTo>
                  <a:pt x="4506730" y="1246063"/>
                  <a:pt x="4507415" y="1251722"/>
                  <a:pt x="4506821" y="1256926"/>
                </a:cubicBezTo>
                <a:lnTo>
                  <a:pt x="4502210" y="1270678"/>
                </a:lnTo>
                <a:lnTo>
                  <a:pt x="4494994" y="1272955"/>
                </a:lnTo>
                <a:lnTo>
                  <a:pt x="4495424" y="1282254"/>
                </a:lnTo>
                <a:lnTo>
                  <a:pt x="4494064" y="1284511"/>
                </a:lnTo>
                <a:cubicBezTo>
                  <a:pt x="4491436" y="1288808"/>
                  <a:pt x="4489075" y="1293117"/>
                  <a:pt x="4487745" y="1297660"/>
                </a:cubicBezTo>
                <a:cubicBezTo>
                  <a:pt x="4521914" y="1300656"/>
                  <a:pt x="4482088" y="1336801"/>
                  <a:pt x="4510831" y="1331158"/>
                </a:cubicBezTo>
                <a:cubicBezTo>
                  <a:pt x="4509485" y="1356644"/>
                  <a:pt x="4537196" y="1344587"/>
                  <a:pt x="4509149" y="1367911"/>
                </a:cubicBezTo>
                <a:cubicBezTo>
                  <a:pt x="4525575" y="1402569"/>
                  <a:pt x="4519252" y="1443943"/>
                  <a:pt x="4530734" y="1480066"/>
                </a:cubicBezTo>
                <a:lnTo>
                  <a:pt x="4531332" y="1481140"/>
                </a:lnTo>
                <a:lnTo>
                  <a:pt x="4523757" y="1500827"/>
                </a:lnTo>
                <a:lnTo>
                  <a:pt x="4517749" y="1528834"/>
                </a:lnTo>
                <a:lnTo>
                  <a:pt x="4510978" y="1526104"/>
                </a:lnTo>
                <a:cubicBezTo>
                  <a:pt x="4505305" y="1525236"/>
                  <a:pt x="4507721" y="1530251"/>
                  <a:pt x="4513177" y="1537822"/>
                </a:cubicBezTo>
                <a:lnTo>
                  <a:pt x="4515243" y="1540521"/>
                </a:lnTo>
                <a:lnTo>
                  <a:pt x="4514146" y="1545627"/>
                </a:lnTo>
                <a:cubicBezTo>
                  <a:pt x="4512031" y="1559801"/>
                  <a:pt x="4511188" y="1572109"/>
                  <a:pt x="4512185" y="1579228"/>
                </a:cubicBezTo>
                <a:cubicBezTo>
                  <a:pt x="4545845" y="1639398"/>
                  <a:pt x="4550705" y="1726741"/>
                  <a:pt x="4554335" y="1818364"/>
                </a:cubicBezTo>
                <a:cubicBezTo>
                  <a:pt x="4560401" y="1899079"/>
                  <a:pt x="4548295" y="2018831"/>
                  <a:pt x="4548582" y="2063518"/>
                </a:cubicBezTo>
                <a:lnTo>
                  <a:pt x="4556056" y="2086487"/>
                </a:lnTo>
                <a:lnTo>
                  <a:pt x="4554275" y="2089340"/>
                </a:lnTo>
                <a:cubicBezTo>
                  <a:pt x="4550593" y="2102174"/>
                  <a:pt x="4551716" y="2110234"/>
                  <a:pt x="4554956" y="2116163"/>
                </a:cubicBezTo>
                <a:lnTo>
                  <a:pt x="4560492" y="2121961"/>
                </a:lnTo>
                <a:lnTo>
                  <a:pt x="4571444" y="2176482"/>
                </a:lnTo>
                <a:lnTo>
                  <a:pt x="4575448" y="2237907"/>
                </a:lnTo>
                <a:lnTo>
                  <a:pt x="4573513" y="2238688"/>
                </a:lnTo>
                <a:cubicBezTo>
                  <a:pt x="4569330" y="2241686"/>
                  <a:pt x="4566526" y="2246244"/>
                  <a:pt x="4566533" y="2254203"/>
                </a:cubicBezTo>
                <a:cubicBezTo>
                  <a:pt x="4536852" y="2242405"/>
                  <a:pt x="4555170" y="2259280"/>
                  <a:pt x="4557814" y="2283790"/>
                </a:cubicBezTo>
                <a:cubicBezTo>
                  <a:pt x="4512304" y="2270934"/>
                  <a:pt x="4537738" y="2340304"/>
                  <a:pt x="4512647" y="2352361"/>
                </a:cubicBezTo>
                <a:cubicBezTo>
                  <a:pt x="4515616" y="2370657"/>
                  <a:pt x="4517925" y="2389769"/>
                  <a:pt x="4519328" y="2409295"/>
                </a:cubicBezTo>
                <a:lnTo>
                  <a:pt x="4519571" y="2420793"/>
                </a:lnTo>
                <a:lnTo>
                  <a:pt x="4519120" y="2421041"/>
                </a:lnTo>
                <a:cubicBezTo>
                  <a:pt x="4518201" y="2423576"/>
                  <a:pt x="4517918" y="2427373"/>
                  <a:pt x="4518471" y="2433205"/>
                </a:cubicBezTo>
                <a:lnTo>
                  <a:pt x="4461595" y="2530080"/>
                </a:lnTo>
                <a:cubicBezTo>
                  <a:pt x="4445853" y="2584934"/>
                  <a:pt x="4405533" y="2605402"/>
                  <a:pt x="4412936" y="2666699"/>
                </a:cubicBezTo>
                <a:cubicBezTo>
                  <a:pt x="4398065" y="2717991"/>
                  <a:pt x="4372927" y="2756371"/>
                  <a:pt x="4370093" y="2804588"/>
                </a:cubicBezTo>
                <a:cubicBezTo>
                  <a:pt x="4347398" y="2879436"/>
                  <a:pt x="4272392" y="2939011"/>
                  <a:pt x="4262477" y="3058637"/>
                </a:cubicBezTo>
                <a:cubicBezTo>
                  <a:pt x="4283714" y="3099999"/>
                  <a:pt x="4256160" y="3144249"/>
                  <a:pt x="4253454" y="3179447"/>
                </a:cubicBezTo>
                <a:cubicBezTo>
                  <a:pt x="4259242" y="3200557"/>
                  <a:pt x="4257117" y="3211737"/>
                  <a:pt x="4239228" y="3217364"/>
                </a:cubicBezTo>
                <a:cubicBezTo>
                  <a:pt x="4268875" y="3316502"/>
                  <a:pt x="4225924" y="3257304"/>
                  <a:pt x="4222932" y="3330364"/>
                </a:cubicBezTo>
                <a:cubicBezTo>
                  <a:pt x="4224428" y="3395928"/>
                  <a:pt x="4215196" y="3463236"/>
                  <a:pt x="4248669" y="3547193"/>
                </a:cubicBezTo>
                <a:cubicBezTo>
                  <a:pt x="4260183" y="3566053"/>
                  <a:pt x="4256781" y="3592027"/>
                  <a:pt x="4241070" y="3605210"/>
                </a:cubicBezTo>
                <a:cubicBezTo>
                  <a:pt x="4238364" y="3607478"/>
                  <a:pt x="4235392" y="3609274"/>
                  <a:pt x="4232239" y="3610540"/>
                </a:cubicBezTo>
                <a:cubicBezTo>
                  <a:pt x="4258208" y="3664330"/>
                  <a:pt x="4231517" y="3673159"/>
                  <a:pt x="4251881" y="3702764"/>
                </a:cubicBezTo>
                <a:cubicBezTo>
                  <a:pt x="4242939" y="3759891"/>
                  <a:pt x="4201773" y="3786712"/>
                  <a:pt x="4219293" y="3813528"/>
                </a:cubicBezTo>
                <a:cubicBezTo>
                  <a:pt x="4207910" y="3838914"/>
                  <a:pt x="4167663" y="3859754"/>
                  <a:pt x="4184863" y="3893255"/>
                </a:cubicBezTo>
                <a:cubicBezTo>
                  <a:pt x="4163644" y="3884625"/>
                  <a:pt x="4188862" y="3931915"/>
                  <a:pt x="4169808" y="3939619"/>
                </a:cubicBezTo>
                <a:cubicBezTo>
                  <a:pt x="4154129" y="3943837"/>
                  <a:pt x="4158129" y="3959170"/>
                  <a:pt x="4154137" y="3971517"/>
                </a:cubicBezTo>
                <a:cubicBezTo>
                  <a:pt x="4139069" y="3981495"/>
                  <a:pt x="4133844" y="4042203"/>
                  <a:pt x="4139625" y="4062614"/>
                </a:cubicBezTo>
                <a:cubicBezTo>
                  <a:pt x="4165622" y="4119195"/>
                  <a:pt x="4107101" y="4172348"/>
                  <a:pt x="4126180" y="4217749"/>
                </a:cubicBezTo>
                <a:cubicBezTo>
                  <a:pt x="4128014" y="4267056"/>
                  <a:pt x="4089563" y="4286360"/>
                  <a:pt x="4072389" y="4317623"/>
                </a:cubicBezTo>
                <a:cubicBezTo>
                  <a:pt x="4062182" y="4356545"/>
                  <a:pt x="4071264" y="4384138"/>
                  <a:pt x="4064937" y="4451279"/>
                </a:cubicBezTo>
                <a:cubicBezTo>
                  <a:pt x="4050628" y="4512697"/>
                  <a:pt x="4048851" y="4652154"/>
                  <a:pt x="4034424" y="4720470"/>
                </a:cubicBezTo>
                <a:cubicBezTo>
                  <a:pt x="3973937" y="4868361"/>
                  <a:pt x="4025760" y="4964348"/>
                  <a:pt x="4016334" y="5052878"/>
                </a:cubicBezTo>
                <a:cubicBezTo>
                  <a:pt x="3999794" y="5123327"/>
                  <a:pt x="4021855" y="5194887"/>
                  <a:pt x="3977865" y="5251650"/>
                </a:cubicBezTo>
                <a:cubicBezTo>
                  <a:pt x="3973961" y="5317292"/>
                  <a:pt x="3987477" y="5410025"/>
                  <a:pt x="3997669" y="5413392"/>
                </a:cubicBezTo>
                <a:cubicBezTo>
                  <a:pt x="3969262" y="5397845"/>
                  <a:pt x="3981248" y="5449403"/>
                  <a:pt x="3981869" y="5471875"/>
                </a:cubicBezTo>
                <a:cubicBezTo>
                  <a:pt x="3957580" y="5534944"/>
                  <a:pt x="3976666" y="5598829"/>
                  <a:pt x="3901990" y="5708604"/>
                </a:cubicBezTo>
                <a:cubicBezTo>
                  <a:pt x="3897618" y="5810136"/>
                  <a:pt x="3870199" y="5788842"/>
                  <a:pt x="3860571" y="5821275"/>
                </a:cubicBezTo>
                <a:cubicBezTo>
                  <a:pt x="3868171" y="5831278"/>
                  <a:pt x="3866949" y="5900968"/>
                  <a:pt x="3849074" y="5900679"/>
                </a:cubicBezTo>
                <a:cubicBezTo>
                  <a:pt x="3871964" y="5925143"/>
                  <a:pt x="3834226" y="5972433"/>
                  <a:pt x="3841809" y="5992005"/>
                </a:cubicBezTo>
                <a:cubicBezTo>
                  <a:pt x="3848533" y="6035132"/>
                  <a:pt x="3834497" y="6078819"/>
                  <a:pt x="3832901" y="6122412"/>
                </a:cubicBezTo>
                <a:cubicBezTo>
                  <a:pt x="3799640" y="6263751"/>
                  <a:pt x="3784898" y="6198720"/>
                  <a:pt x="3804166" y="6389843"/>
                </a:cubicBezTo>
                <a:cubicBezTo>
                  <a:pt x="3799226" y="6482285"/>
                  <a:pt x="3740829" y="6538361"/>
                  <a:pt x="3736537" y="6595214"/>
                </a:cubicBezTo>
                <a:cubicBezTo>
                  <a:pt x="3692112" y="6745846"/>
                  <a:pt x="3660956" y="6804405"/>
                  <a:pt x="3649707" y="6848925"/>
                </a:cubicBezTo>
                <a:lnTo>
                  <a:pt x="3649314" y="6857996"/>
                </a:lnTo>
                <a:lnTo>
                  <a:pt x="4585648" y="6857996"/>
                </a:lnTo>
                <a:lnTo>
                  <a:pt x="4585648" y="6857998"/>
                </a:lnTo>
                <a:lnTo>
                  <a:pt x="0" y="6857998"/>
                </a:lnTo>
                <a:close/>
              </a:path>
            </a:pathLst>
          </a:custGeom>
        </p:spPr>
      </p:pic>
      <p:graphicFrame>
        <p:nvGraphicFramePr>
          <p:cNvPr id="5" name="Content Placeholder 2">
            <a:extLst>
              <a:ext uri="{FF2B5EF4-FFF2-40B4-BE49-F238E27FC236}">
                <a16:creationId xmlns:a16="http://schemas.microsoft.com/office/drawing/2014/main" id="{93D71ECA-F21E-412A-8BC4-F41AF184265C}"/>
              </a:ext>
            </a:extLst>
          </p:cNvPr>
          <p:cNvGraphicFramePr>
            <a:graphicFrameLocks noGrp="1"/>
          </p:cNvGraphicFramePr>
          <p:nvPr>
            <p:ph idx="1"/>
            <p:extLst>
              <p:ext uri="{D42A27DB-BD31-4B8C-83A1-F6EECF244321}">
                <p14:modId xmlns:p14="http://schemas.microsoft.com/office/powerpoint/2010/main" val="2790097436"/>
              </p:ext>
            </p:extLst>
          </p:nvPr>
        </p:nvGraphicFramePr>
        <p:xfrm>
          <a:off x="4878056" y="548406"/>
          <a:ext cx="6932803" cy="57059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2" name="TextBox 71">
            <a:extLst>
              <a:ext uri="{FF2B5EF4-FFF2-40B4-BE49-F238E27FC236}">
                <a16:creationId xmlns:a16="http://schemas.microsoft.com/office/drawing/2014/main" id="{64CD4B15-1C34-4873-90FF-382E1FA9C03A}"/>
              </a:ext>
            </a:extLst>
          </p:cNvPr>
          <p:cNvSpPr txBox="1"/>
          <p:nvPr/>
        </p:nvSpPr>
        <p:spPr>
          <a:xfrm>
            <a:off x="9719849" y="6657945"/>
            <a:ext cx="2472151"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a:extLst>
                    <a:ext uri="{A12FA001-AC4F-418D-AE19-62706E023703}">
                      <ahyp:hlinkClr xmlns:ahyp="http://schemas.microsoft.com/office/drawing/2018/hyperlinkcolor" val="tx"/>
                    </a:ext>
                  </a:extLst>
                </a:hlinkClick>
              </a:rPr>
              <a:t>CC BY-ND</a:t>
            </a:r>
            <a:r>
              <a:rPr lang="en-US" sz="700">
                <a:solidFill>
                  <a:srgbClr val="FFFFFF"/>
                </a:solidFill>
              </a:rPr>
              <a:t>.</a:t>
            </a:r>
          </a:p>
        </p:txBody>
      </p:sp>
    </p:spTree>
    <p:extLst>
      <p:ext uri="{BB962C8B-B14F-4D97-AF65-F5344CB8AC3E}">
        <p14:creationId xmlns:p14="http://schemas.microsoft.com/office/powerpoint/2010/main" val="892841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35" name="Ink 34">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35" name="Ink 34">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5"/>
              <a:stretch>
                <a:fillRect/>
              </a:stretch>
            </p:blipFill>
            <p:spPr>
              <a:xfrm>
                <a:off x="12481710" y="6333652"/>
                <a:ext cx="18000" cy="18000"/>
              </a:xfrm>
              <a:prstGeom prst="rect">
                <a:avLst/>
              </a:prstGeom>
            </p:spPr>
          </p:pic>
        </mc:Fallback>
      </mc:AlternateContent>
      <p:sp useBgFill="1">
        <p:nvSpPr>
          <p:cNvPr id="37" name="Rectangle 36">
            <a:extLst>
              <a:ext uri="{FF2B5EF4-FFF2-40B4-BE49-F238E27FC236}">
                <a16:creationId xmlns:a16="http://schemas.microsoft.com/office/drawing/2014/main" id="{E914257E-1E2A-4AC7-89EC-1FB65C9C0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03E1C8F1-97F5-489C-8308-958F09657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CB34E8AA-C355-4A57-AF82-226352841B7A}"/>
              </a:ext>
            </a:extLst>
          </p:cNvPr>
          <p:cNvSpPr>
            <a:spLocks noGrp="1"/>
          </p:cNvSpPr>
          <p:nvPr>
            <p:ph type="title"/>
          </p:nvPr>
        </p:nvSpPr>
        <p:spPr>
          <a:xfrm>
            <a:off x="138722" y="128694"/>
            <a:ext cx="5564523" cy="1088007"/>
          </a:xfrm>
        </p:spPr>
        <p:txBody>
          <a:bodyPr vert="horz" lIns="91440" tIns="45720" rIns="91440" bIns="45720" rtlCol="0" anchor="ctr">
            <a:normAutofit/>
          </a:bodyPr>
          <a:lstStyle/>
          <a:p>
            <a:pPr>
              <a:lnSpc>
                <a:spcPct val="100000"/>
              </a:lnSpc>
            </a:pPr>
            <a:r>
              <a:rPr lang="en-US" b="1">
                <a:ea typeface="Batang"/>
              </a:rPr>
              <a:t>Why do we need to talk about this?</a:t>
            </a:r>
          </a:p>
        </p:txBody>
      </p:sp>
      <p:sp>
        <p:nvSpPr>
          <p:cNvPr id="41" name="Freeform: Shape 40">
            <a:extLst>
              <a:ext uri="{FF2B5EF4-FFF2-40B4-BE49-F238E27FC236}">
                <a16:creationId xmlns:a16="http://schemas.microsoft.com/office/drawing/2014/main" id="{DEB62645-D4DA-4E99-8344-B1536F63D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Chart, line chart&#10;&#10;Description automatically generated">
            <a:extLst>
              <a:ext uri="{FF2B5EF4-FFF2-40B4-BE49-F238E27FC236}">
                <a16:creationId xmlns:a16="http://schemas.microsoft.com/office/drawing/2014/main" id="{060863D9-87DB-4825-9DED-D0CA87B5C5DE}"/>
              </a:ext>
            </a:extLst>
          </p:cNvPr>
          <p:cNvPicPr>
            <a:picLocks noChangeAspect="1"/>
          </p:cNvPicPr>
          <p:nvPr/>
        </p:nvPicPr>
        <p:blipFill>
          <a:blip r:embed="rId6"/>
          <a:stretch>
            <a:fillRect/>
          </a:stretch>
        </p:blipFill>
        <p:spPr>
          <a:xfrm>
            <a:off x="3326005" y="1372572"/>
            <a:ext cx="8758880" cy="5365787"/>
          </a:xfrm>
          <a:prstGeom prst="rect">
            <a:avLst/>
          </a:prstGeom>
        </p:spPr>
      </p:pic>
    </p:spTree>
    <p:extLst>
      <p:ext uri="{BB962C8B-B14F-4D97-AF65-F5344CB8AC3E}">
        <p14:creationId xmlns:p14="http://schemas.microsoft.com/office/powerpoint/2010/main" val="947641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alendar&#10;&#10;Description automatically generated">
            <a:extLst>
              <a:ext uri="{FF2B5EF4-FFF2-40B4-BE49-F238E27FC236}">
                <a16:creationId xmlns:a16="http://schemas.microsoft.com/office/drawing/2014/main" id="{7A5E5A52-DFFA-4580-9B89-F1463D24BAC4}"/>
              </a:ext>
            </a:extLst>
          </p:cNvPr>
          <p:cNvPicPr>
            <a:picLocks noGrp="1" noChangeAspect="1"/>
          </p:cNvPicPr>
          <p:nvPr>
            <p:ph idx="1"/>
          </p:nvPr>
        </p:nvPicPr>
        <p:blipFill>
          <a:blip r:embed="rId3"/>
          <a:stretch>
            <a:fillRect/>
          </a:stretch>
        </p:blipFill>
        <p:spPr>
          <a:xfrm>
            <a:off x="793773" y="578374"/>
            <a:ext cx="10358935" cy="5842804"/>
          </a:xfrm>
        </p:spPr>
      </p:pic>
      <p:sp>
        <p:nvSpPr>
          <p:cNvPr id="5" name="Rectangle: Rounded Corners 4">
            <a:extLst>
              <a:ext uri="{FF2B5EF4-FFF2-40B4-BE49-F238E27FC236}">
                <a16:creationId xmlns:a16="http://schemas.microsoft.com/office/drawing/2014/main" id="{41C3090A-93A2-42E9-A988-1EDA4719E4C2}"/>
              </a:ext>
            </a:extLst>
          </p:cNvPr>
          <p:cNvSpPr/>
          <p:nvPr/>
        </p:nvSpPr>
        <p:spPr>
          <a:xfrm>
            <a:off x="4023816" y="4552665"/>
            <a:ext cx="7221938" cy="1990297"/>
          </a:xfrm>
          <a:custGeom>
            <a:avLst/>
            <a:gdLst>
              <a:gd name="connsiteX0" fmla="*/ 0 w 7221938"/>
              <a:gd name="connsiteY0" fmla="*/ 331723 h 1990297"/>
              <a:gd name="connsiteX1" fmla="*/ 331723 w 7221938"/>
              <a:gd name="connsiteY1" fmla="*/ 0 h 1990297"/>
              <a:gd name="connsiteX2" fmla="*/ 1059119 w 7221938"/>
              <a:gd name="connsiteY2" fmla="*/ 0 h 1990297"/>
              <a:gd name="connsiteX3" fmla="*/ 1720931 w 7221938"/>
              <a:gd name="connsiteY3" fmla="*/ 0 h 1990297"/>
              <a:gd name="connsiteX4" fmla="*/ 2120403 w 7221938"/>
              <a:gd name="connsiteY4" fmla="*/ 0 h 1990297"/>
              <a:gd name="connsiteX5" fmla="*/ 2585459 w 7221938"/>
              <a:gd name="connsiteY5" fmla="*/ 0 h 1990297"/>
              <a:gd name="connsiteX6" fmla="*/ 3050516 w 7221938"/>
              <a:gd name="connsiteY6" fmla="*/ 0 h 1990297"/>
              <a:gd name="connsiteX7" fmla="*/ 3515573 w 7221938"/>
              <a:gd name="connsiteY7" fmla="*/ 0 h 1990297"/>
              <a:gd name="connsiteX8" fmla="*/ 4242969 w 7221938"/>
              <a:gd name="connsiteY8" fmla="*/ 0 h 1990297"/>
              <a:gd name="connsiteX9" fmla="*/ 4970366 w 7221938"/>
              <a:gd name="connsiteY9" fmla="*/ 0 h 1990297"/>
              <a:gd name="connsiteX10" fmla="*/ 5435422 w 7221938"/>
              <a:gd name="connsiteY10" fmla="*/ 0 h 1990297"/>
              <a:gd name="connsiteX11" fmla="*/ 5900479 w 7221938"/>
              <a:gd name="connsiteY11" fmla="*/ 0 h 1990297"/>
              <a:gd name="connsiteX12" fmla="*/ 6299951 w 7221938"/>
              <a:gd name="connsiteY12" fmla="*/ 0 h 1990297"/>
              <a:gd name="connsiteX13" fmla="*/ 6890215 w 7221938"/>
              <a:gd name="connsiteY13" fmla="*/ 0 h 1990297"/>
              <a:gd name="connsiteX14" fmla="*/ 7221938 w 7221938"/>
              <a:gd name="connsiteY14" fmla="*/ 331723 h 1990297"/>
              <a:gd name="connsiteX15" fmla="*/ 7221938 w 7221938"/>
              <a:gd name="connsiteY15" fmla="*/ 787275 h 1990297"/>
              <a:gd name="connsiteX16" fmla="*/ 7221938 w 7221938"/>
              <a:gd name="connsiteY16" fmla="*/ 1216290 h 1990297"/>
              <a:gd name="connsiteX17" fmla="*/ 7221938 w 7221938"/>
              <a:gd name="connsiteY17" fmla="*/ 1658574 h 1990297"/>
              <a:gd name="connsiteX18" fmla="*/ 6890215 w 7221938"/>
              <a:gd name="connsiteY18" fmla="*/ 1990297 h 1990297"/>
              <a:gd name="connsiteX19" fmla="*/ 6425158 w 7221938"/>
              <a:gd name="connsiteY19" fmla="*/ 1990297 h 1990297"/>
              <a:gd name="connsiteX20" fmla="*/ 5894517 w 7221938"/>
              <a:gd name="connsiteY20" fmla="*/ 1990297 h 1990297"/>
              <a:gd name="connsiteX21" fmla="*/ 5495045 w 7221938"/>
              <a:gd name="connsiteY21" fmla="*/ 1990297 h 1990297"/>
              <a:gd name="connsiteX22" fmla="*/ 4898818 w 7221938"/>
              <a:gd name="connsiteY22" fmla="*/ 1990297 h 1990297"/>
              <a:gd name="connsiteX23" fmla="*/ 4302592 w 7221938"/>
              <a:gd name="connsiteY23" fmla="*/ 1990297 h 1990297"/>
              <a:gd name="connsiteX24" fmla="*/ 3640780 w 7221938"/>
              <a:gd name="connsiteY24" fmla="*/ 1990297 h 1990297"/>
              <a:gd name="connsiteX25" fmla="*/ 2913384 w 7221938"/>
              <a:gd name="connsiteY25" fmla="*/ 1990297 h 1990297"/>
              <a:gd name="connsiteX26" fmla="*/ 2448327 w 7221938"/>
              <a:gd name="connsiteY26" fmla="*/ 1990297 h 1990297"/>
              <a:gd name="connsiteX27" fmla="*/ 1720931 w 7221938"/>
              <a:gd name="connsiteY27" fmla="*/ 1990297 h 1990297"/>
              <a:gd name="connsiteX28" fmla="*/ 1321459 w 7221938"/>
              <a:gd name="connsiteY28" fmla="*/ 1990297 h 1990297"/>
              <a:gd name="connsiteX29" fmla="*/ 921987 w 7221938"/>
              <a:gd name="connsiteY29" fmla="*/ 1990297 h 1990297"/>
              <a:gd name="connsiteX30" fmla="*/ 331723 w 7221938"/>
              <a:gd name="connsiteY30" fmla="*/ 1990297 h 1990297"/>
              <a:gd name="connsiteX31" fmla="*/ 0 w 7221938"/>
              <a:gd name="connsiteY31" fmla="*/ 1658574 h 1990297"/>
              <a:gd name="connsiteX32" fmla="*/ 0 w 7221938"/>
              <a:gd name="connsiteY32" fmla="*/ 1242827 h 1990297"/>
              <a:gd name="connsiteX33" fmla="*/ 0 w 7221938"/>
              <a:gd name="connsiteY33" fmla="*/ 840349 h 1990297"/>
              <a:gd name="connsiteX34" fmla="*/ 0 w 7221938"/>
              <a:gd name="connsiteY34" fmla="*/ 331723 h 199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221938" h="1990297" extrusionOk="0">
                <a:moveTo>
                  <a:pt x="0" y="331723"/>
                </a:moveTo>
                <a:cubicBezTo>
                  <a:pt x="-2021" y="142174"/>
                  <a:pt x="113491" y="3016"/>
                  <a:pt x="331723" y="0"/>
                </a:cubicBezTo>
                <a:cubicBezTo>
                  <a:pt x="563027" y="-49571"/>
                  <a:pt x="738816" y="57008"/>
                  <a:pt x="1059119" y="0"/>
                </a:cubicBezTo>
                <a:cubicBezTo>
                  <a:pt x="1379422" y="-57008"/>
                  <a:pt x="1450612" y="63291"/>
                  <a:pt x="1720931" y="0"/>
                </a:cubicBezTo>
                <a:cubicBezTo>
                  <a:pt x="1991250" y="-63291"/>
                  <a:pt x="1927837" y="18442"/>
                  <a:pt x="2120403" y="0"/>
                </a:cubicBezTo>
                <a:cubicBezTo>
                  <a:pt x="2312969" y="-18442"/>
                  <a:pt x="2399624" y="50111"/>
                  <a:pt x="2585459" y="0"/>
                </a:cubicBezTo>
                <a:cubicBezTo>
                  <a:pt x="2771294" y="-50111"/>
                  <a:pt x="2846398" y="31635"/>
                  <a:pt x="3050516" y="0"/>
                </a:cubicBezTo>
                <a:cubicBezTo>
                  <a:pt x="3254634" y="-31635"/>
                  <a:pt x="3407213" y="36746"/>
                  <a:pt x="3515573" y="0"/>
                </a:cubicBezTo>
                <a:cubicBezTo>
                  <a:pt x="3623933" y="-36746"/>
                  <a:pt x="3972830" y="62153"/>
                  <a:pt x="4242969" y="0"/>
                </a:cubicBezTo>
                <a:cubicBezTo>
                  <a:pt x="4513108" y="-62153"/>
                  <a:pt x="4666057" y="70638"/>
                  <a:pt x="4970366" y="0"/>
                </a:cubicBezTo>
                <a:cubicBezTo>
                  <a:pt x="5274675" y="-70638"/>
                  <a:pt x="5332536" y="19703"/>
                  <a:pt x="5435422" y="0"/>
                </a:cubicBezTo>
                <a:cubicBezTo>
                  <a:pt x="5538308" y="-19703"/>
                  <a:pt x="5716467" y="2871"/>
                  <a:pt x="5900479" y="0"/>
                </a:cubicBezTo>
                <a:cubicBezTo>
                  <a:pt x="6084491" y="-2871"/>
                  <a:pt x="6178726" y="32681"/>
                  <a:pt x="6299951" y="0"/>
                </a:cubicBezTo>
                <a:cubicBezTo>
                  <a:pt x="6421176" y="-32681"/>
                  <a:pt x="6736112" y="61607"/>
                  <a:pt x="6890215" y="0"/>
                </a:cubicBezTo>
                <a:cubicBezTo>
                  <a:pt x="7063601" y="9091"/>
                  <a:pt x="7220655" y="171964"/>
                  <a:pt x="7221938" y="331723"/>
                </a:cubicBezTo>
                <a:cubicBezTo>
                  <a:pt x="7258110" y="530587"/>
                  <a:pt x="7195022" y="567949"/>
                  <a:pt x="7221938" y="787275"/>
                </a:cubicBezTo>
                <a:cubicBezTo>
                  <a:pt x="7248854" y="1006601"/>
                  <a:pt x="7207413" y="1034480"/>
                  <a:pt x="7221938" y="1216290"/>
                </a:cubicBezTo>
                <a:cubicBezTo>
                  <a:pt x="7236463" y="1398100"/>
                  <a:pt x="7187336" y="1469991"/>
                  <a:pt x="7221938" y="1658574"/>
                </a:cubicBezTo>
                <a:cubicBezTo>
                  <a:pt x="7237377" y="1808634"/>
                  <a:pt x="7097434" y="1995924"/>
                  <a:pt x="6890215" y="1990297"/>
                </a:cubicBezTo>
                <a:cubicBezTo>
                  <a:pt x="6679286" y="1990656"/>
                  <a:pt x="6629039" y="1940456"/>
                  <a:pt x="6425158" y="1990297"/>
                </a:cubicBezTo>
                <a:cubicBezTo>
                  <a:pt x="6221277" y="2040138"/>
                  <a:pt x="6103579" y="1958334"/>
                  <a:pt x="5894517" y="1990297"/>
                </a:cubicBezTo>
                <a:cubicBezTo>
                  <a:pt x="5685455" y="2022260"/>
                  <a:pt x="5658445" y="1962192"/>
                  <a:pt x="5495045" y="1990297"/>
                </a:cubicBezTo>
                <a:cubicBezTo>
                  <a:pt x="5331645" y="2018402"/>
                  <a:pt x="5160584" y="1963810"/>
                  <a:pt x="4898818" y="1990297"/>
                </a:cubicBezTo>
                <a:cubicBezTo>
                  <a:pt x="4637052" y="2016784"/>
                  <a:pt x="4551796" y="1975719"/>
                  <a:pt x="4302592" y="1990297"/>
                </a:cubicBezTo>
                <a:cubicBezTo>
                  <a:pt x="4053388" y="2004875"/>
                  <a:pt x="3882454" y="1915993"/>
                  <a:pt x="3640780" y="1990297"/>
                </a:cubicBezTo>
                <a:cubicBezTo>
                  <a:pt x="3399106" y="2064601"/>
                  <a:pt x="3096994" y="1988967"/>
                  <a:pt x="2913384" y="1990297"/>
                </a:cubicBezTo>
                <a:cubicBezTo>
                  <a:pt x="2729774" y="1991627"/>
                  <a:pt x="2623381" y="1968835"/>
                  <a:pt x="2448327" y="1990297"/>
                </a:cubicBezTo>
                <a:cubicBezTo>
                  <a:pt x="2273273" y="2011759"/>
                  <a:pt x="2066594" y="1984468"/>
                  <a:pt x="1720931" y="1990297"/>
                </a:cubicBezTo>
                <a:cubicBezTo>
                  <a:pt x="1375268" y="1996126"/>
                  <a:pt x="1438005" y="1956406"/>
                  <a:pt x="1321459" y="1990297"/>
                </a:cubicBezTo>
                <a:cubicBezTo>
                  <a:pt x="1204913" y="2024188"/>
                  <a:pt x="1037561" y="1959453"/>
                  <a:pt x="921987" y="1990297"/>
                </a:cubicBezTo>
                <a:cubicBezTo>
                  <a:pt x="806413" y="2021141"/>
                  <a:pt x="520492" y="1979716"/>
                  <a:pt x="331723" y="1990297"/>
                </a:cubicBezTo>
                <a:cubicBezTo>
                  <a:pt x="159186" y="2000810"/>
                  <a:pt x="26887" y="1794588"/>
                  <a:pt x="0" y="1658574"/>
                </a:cubicBezTo>
                <a:cubicBezTo>
                  <a:pt x="-45390" y="1539926"/>
                  <a:pt x="41863" y="1387375"/>
                  <a:pt x="0" y="1242827"/>
                </a:cubicBezTo>
                <a:cubicBezTo>
                  <a:pt x="-41863" y="1098279"/>
                  <a:pt x="41839" y="977522"/>
                  <a:pt x="0" y="840349"/>
                </a:cubicBezTo>
                <a:cubicBezTo>
                  <a:pt x="-41839" y="703176"/>
                  <a:pt x="46653" y="559433"/>
                  <a:pt x="0" y="331723"/>
                </a:cubicBezTo>
                <a:close/>
              </a:path>
            </a:pathLst>
          </a:custGeom>
          <a:noFill/>
          <a:ln w="57150">
            <a:solidFill>
              <a:srgbClr val="FF0000"/>
            </a:solidFill>
            <a:extLst>
              <a:ext uri="{C807C97D-BFC1-408E-A445-0C87EB9F89A2}">
                <ask:lineSketchStyleProps xmlns:ask="http://schemas.microsoft.com/office/drawing/2018/sketchyshapes" sd="34992116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CA945A94-2519-44BF-86D4-FAB10B6EE99F}"/>
              </a:ext>
            </a:extLst>
          </p:cNvPr>
          <p:cNvSpPr/>
          <p:nvPr/>
        </p:nvSpPr>
        <p:spPr>
          <a:xfrm rot="540000">
            <a:off x="10945078" y="4593182"/>
            <a:ext cx="909850" cy="90985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3F4DB2BF-0C66-4195-8F27-777E82D0968D}"/>
              </a:ext>
            </a:extLst>
          </p:cNvPr>
          <p:cNvSpPr/>
          <p:nvPr/>
        </p:nvSpPr>
        <p:spPr>
          <a:xfrm rot="720000">
            <a:off x="3677644" y="5810107"/>
            <a:ext cx="909850" cy="90985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707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2" name="Ink 11">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6"/>
              <a:stretch>
                <a:fillRect/>
              </a:stretch>
            </p:blipFill>
            <p:spPr>
              <a:xfrm>
                <a:off x="12481710" y="6333652"/>
                <a:ext cx="18000" cy="18000"/>
              </a:xfrm>
              <a:prstGeom prst="rect">
                <a:avLst/>
              </a:prstGeom>
            </p:spPr>
          </p:pic>
        </mc:Fallback>
      </mc:AlternateContent>
      <p:sp useBgFill="1">
        <p:nvSpPr>
          <p:cNvPr id="14" name="Rectangle 13">
            <a:extLst>
              <a:ext uri="{FF2B5EF4-FFF2-40B4-BE49-F238E27FC236}">
                <a16:creationId xmlns:a16="http://schemas.microsoft.com/office/drawing/2014/main" id="{E914257E-1E2A-4AC7-89EC-1FB65C9C0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3E1C8F1-97F5-489C-8308-958F09657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5" name="TextBox 4">
            <a:extLst>
              <a:ext uri="{FF2B5EF4-FFF2-40B4-BE49-F238E27FC236}">
                <a16:creationId xmlns:a16="http://schemas.microsoft.com/office/drawing/2014/main" id="{E42D14C5-28A9-4627-A0FA-811FAB9722E3}"/>
              </a:ext>
            </a:extLst>
          </p:cNvPr>
          <p:cNvSpPr txBox="1"/>
          <p:nvPr/>
        </p:nvSpPr>
        <p:spPr>
          <a:xfrm>
            <a:off x="115001" y="198313"/>
            <a:ext cx="11047356" cy="74295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85000" lnSpcReduction="10000"/>
          </a:bodyPr>
          <a:lstStyle/>
          <a:p>
            <a:pPr>
              <a:lnSpc>
                <a:spcPct val="110000"/>
              </a:lnSpc>
              <a:spcBef>
                <a:spcPct val="0"/>
              </a:spcBef>
              <a:spcAft>
                <a:spcPts val="600"/>
              </a:spcAft>
            </a:pPr>
            <a:r>
              <a:rPr lang="en-US" sz="3200" b="1" cap="all" spc="600">
                <a:solidFill>
                  <a:schemeClr val="tx1">
                    <a:lumMod val="85000"/>
                    <a:lumOff val="15000"/>
                  </a:schemeClr>
                </a:solidFill>
                <a:latin typeface="+mj-lt"/>
                <a:ea typeface="Batang"/>
                <a:cs typeface="+mj-cs"/>
              </a:rPr>
              <a:t>Thoughts of Suicide can affect Anyone</a:t>
            </a:r>
          </a:p>
        </p:txBody>
      </p:sp>
      <p:pic>
        <p:nvPicPr>
          <p:cNvPr id="4" name="Picture 4">
            <a:hlinkClick r:id="" action="ppaction://media"/>
            <a:extLst>
              <a:ext uri="{FF2B5EF4-FFF2-40B4-BE49-F238E27FC236}">
                <a16:creationId xmlns:a16="http://schemas.microsoft.com/office/drawing/2014/main" id="{5D789A27-5FE0-46D2-88B3-180C4E1119DD}"/>
              </a:ext>
            </a:extLst>
          </p:cNvPr>
          <p:cNvPicPr>
            <a:picLocks noGrp="1" noRot="1" noChangeAspect="1"/>
          </p:cNvPicPr>
          <p:nvPr>
            <p:ph idx="1"/>
            <a:videoFile r:link="rId1"/>
          </p:nvPr>
        </p:nvPicPr>
        <p:blipFill>
          <a:blip r:embed="rId7"/>
          <a:stretch>
            <a:fillRect/>
          </a:stretch>
        </p:blipFill>
        <p:spPr>
          <a:xfrm>
            <a:off x="2166709" y="835866"/>
            <a:ext cx="7684758" cy="5908096"/>
          </a:xfrm>
          <a:prstGeom prst="rect">
            <a:avLst/>
          </a:prstGeom>
        </p:spPr>
      </p:pic>
      <p:sp>
        <p:nvSpPr>
          <p:cNvPr id="18" name="Freeform: Shape 17">
            <a:extLst>
              <a:ext uri="{FF2B5EF4-FFF2-40B4-BE49-F238E27FC236}">
                <a16:creationId xmlns:a16="http://schemas.microsoft.com/office/drawing/2014/main" id="{DEB62645-D4DA-4E99-8344-B1536F63D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4343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graphical user interface&#10;&#10;Description automatically generated">
            <a:extLst>
              <a:ext uri="{FF2B5EF4-FFF2-40B4-BE49-F238E27FC236}">
                <a16:creationId xmlns:a16="http://schemas.microsoft.com/office/drawing/2014/main" id="{91468CC1-861E-4F91-AC0A-108B911CDE3A}"/>
              </a:ext>
            </a:extLst>
          </p:cNvPr>
          <p:cNvPicPr>
            <a:picLocks noGrp="1" noChangeAspect="1"/>
          </p:cNvPicPr>
          <p:nvPr>
            <p:ph idx="1"/>
          </p:nvPr>
        </p:nvPicPr>
        <p:blipFill>
          <a:blip r:embed="rId3"/>
          <a:stretch>
            <a:fillRect/>
          </a:stretch>
        </p:blipFill>
        <p:spPr>
          <a:xfrm>
            <a:off x="1835126" y="4639365"/>
            <a:ext cx="7946408" cy="1655928"/>
          </a:xfrm>
        </p:spPr>
      </p:pic>
      <p:sp>
        <p:nvSpPr>
          <p:cNvPr id="5" name="TextBox 4">
            <a:extLst>
              <a:ext uri="{FF2B5EF4-FFF2-40B4-BE49-F238E27FC236}">
                <a16:creationId xmlns:a16="http://schemas.microsoft.com/office/drawing/2014/main" id="{B1E0931C-4385-47F2-91E3-6BBD05832A28}"/>
              </a:ext>
            </a:extLst>
          </p:cNvPr>
          <p:cNvSpPr txBox="1"/>
          <p:nvPr/>
        </p:nvSpPr>
        <p:spPr>
          <a:xfrm>
            <a:off x="539088" y="368490"/>
            <a:ext cx="9282750" cy="39816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Comic Sans MS"/>
              </a:rPr>
              <a:t>#1 Myth – If I ask someone if they are thinking about killing themselves, it will give them the idea and encourage them to do it. </a:t>
            </a:r>
          </a:p>
          <a:p>
            <a:endParaRPr lang="en-US" sz="2800" b="1">
              <a:latin typeface="Comic Sans MS"/>
            </a:endParaRPr>
          </a:p>
          <a:p>
            <a:r>
              <a:rPr lang="en-US" sz="2800" b="1">
                <a:highlight>
                  <a:srgbClr val="FFFF00"/>
                </a:highlight>
                <a:latin typeface="Comic Sans MS"/>
              </a:rPr>
              <a:t>FALSE</a:t>
            </a:r>
            <a:r>
              <a:rPr lang="en-US" sz="2800" b="1">
                <a:latin typeface="Comic Sans MS"/>
              </a:rPr>
              <a:t>:</a:t>
            </a:r>
            <a:r>
              <a:rPr lang="en-US" sz="2800">
                <a:latin typeface="Comic Sans MS"/>
              </a:rPr>
              <a:t> Research shows that asking someone if they are thinking about suicide will not put the idea in their head or push them into action. In fact, asking someone directly, “Are you thinking about killing yourself?” may be the question to help save their life. </a:t>
            </a:r>
          </a:p>
        </p:txBody>
      </p:sp>
      <p:pic>
        <p:nvPicPr>
          <p:cNvPr id="6" name="Picture 6" descr="Oh, no! | Photo">
            <a:extLst>
              <a:ext uri="{FF2B5EF4-FFF2-40B4-BE49-F238E27FC236}">
                <a16:creationId xmlns:a16="http://schemas.microsoft.com/office/drawing/2014/main" id="{9DC2B854-4246-4660-B642-6C39E51210C3}"/>
              </a:ext>
            </a:extLst>
          </p:cNvPr>
          <p:cNvPicPr>
            <a:picLocks noChangeAspect="1"/>
          </p:cNvPicPr>
          <p:nvPr/>
        </p:nvPicPr>
        <p:blipFill>
          <a:blip r:embed="rId4"/>
          <a:stretch>
            <a:fillRect/>
          </a:stretch>
        </p:blipFill>
        <p:spPr>
          <a:xfrm>
            <a:off x="9506309" y="367198"/>
            <a:ext cx="2438400" cy="2011680"/>
          </a:xfrm>
          <a:prstGeom prst="rect">
            <a:avLst/>
          </a:prstGeom>
        </p:spPr>
      </p:pic>
    </p:spTree>
    <p:extLst>
      <p:ext uri="{BB962C8B-B14F-4D97-AF65-F5344CB8AC3E}">
        <p14:creationId xmlns:p14="http://schemas.microsoft.com/office/powerpoint/2010/main" val="539696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5">
            <p14:nvContentPartPr>
              <p14:cNvPr id="37" name="Ink 36">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37" name="Ink 36">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6"/>
              <a:stretch>
                <a:fillRect/>
              </a:stretch>
            </p:blipFill>
            <p:spPr>
              <a:xfrm>
                <a:off x="12481710" y="6333652"/>
                <a:ext cx="18000" cy="18000"/>
              </a:xfrm>
              <a:prstGeom prst="rect">
                <a:avLst/>
              </a:prstGeom>
            </p:spPr>
          </p:pic>
        </mc:Fallback>
      </mc:AlternateContent>
      <p:sp useBgFill="1">
        <p:nvSpPr>
          <p:cNvPr id="39" name="Rectangle 38">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5440670"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F546853-27F1-4243-9009-7F6EC381F77C}"/>
              </a:ext>
            </a:extLst>
          </p:cNvPr>
          <p:cNvSpPr>
            <a:spLocks noGrp="1"/>
          </p:cNvSpPr>
          <p:nvPr>
            <p:ph type="title"/>
          </p:nvPr>
        </p:nvSpPr>
        <p:spPr>
          <a:xfrm>
            <a:off x="176856" y="1790144"/>
            <a:ext cx="3883671" cy="4879876"/>
          </a:xfrm>
        </p:spPr>
        <p:txBody>
          <a:bodyPr vert="horz" lIns="91440" tIns="45720" rIns="91440" bIns="45720" rtlCol="0" anchor="b">
            <a:noAutofit/>
          </a:bodyPr>
          <a:lstStyle/>
          <a:p>
            <a:pPr algn="ctr">
              <a:lnSpc>
                <a:spcPct val="100000"/>
              </a:lnSpc>
            </a:pPr>
            <a:r>
              <a:rPr lang="en-US" b="1">
                <a:ea typeface="Batang"/>
              </a:rPr>
              <a:t>What can you do if you're worried about someone?</a:t>
            </a:r>
            <a:br>
              <a:rPr lang="en-US" b="1">
                <a:ea typeface="Batang"/>
              </a:rPr>
            </a:br>
            <a:br>
              <a:rPr lang="en-US" b="1">
                <a:ea typeface="Batang"/>
              </a:rPr>
            </a:br>
            <a:r>
              <a:rPr lang="en-US" b="1">
                <a:ea typeface="Batang"/>
              </a:rPr>
              <a:t>What should you say? </a:t>
            </a:r>
            <a:br>
              <a:rPr lang="en-US" b="1">
                <a:ea typeface="Batang"/>
              </a:rPr>
            </a:br>
            <a:r>
              <a:rPr lang="en-US" b="1">
                <a:ea typeface="Batang"/>
              </a:rPr>
              <a:t>Or Do?</a:t>
            </a:r>
            <a:br>
              <a:rPr lang="en-US" b="1">
                <a:ea typeface="Batang"/>
              </a:rPr>
            </a:br>
            <a:br>
              <a:rPr lang="en-US" b="1">
                <a:ea typeface="Batang"/>
              </a:rPr>
            </a:br>
            <a:br>
              <a:rPr lang="en-US" b="1">
                <a:ea typeface="Batang"/>
              </a:rPr>
            </a:br>
            <a:endParaRPr lang="en-US" b="1">
              <a:ea typeface="Batang"/>
            </a:endParaRPr>
          </a:p>
        </p:txBody>
      </p:sp>
      <p:pic>
        <p:nvPicPr>
          <p:cNvPr id="4" name="Picture 4">
            <a:hlinkClick r:id="" action="ppaction://media"/>
            <a:extLst>
              <a:ext uri="{FF2B5EF4-FFF2-40B4-BE49-F238E27FC236}">
                <a16:creationId xmlns:a16="http://schemas.microsoft.com/office/drawing/2014/main" id="{1140B64A-B428-4EC8-82A4-507C70F6E35B}"/>
              </a:ext>
            </a:extLst>
          </p:cNvPr>
          <p:cNvPicPr>
            <a:picLocks noRot="1" noChangeAspect="1"/>
          </p:cNvPicPr>
          <p:nvPr>
            <a:videoFile r:link="rId1"/>
          </p:nvPr>
        </p:nvPicPr>
        <p:blipFill>
          <a:blip r:embed="rId7"/>
          <a:stretch>
            <a:fillRect/>
          </a:stretch>
        </p:blipFill>
        <p:spPr>
          <a:xfrm>
            <a:off x="3901860" y="290234"/>
            <a:ext cx="8033352" cy="6230353"/>
          </a:xfrm>
          <a:prstGeom prst="rect">
            <a:avLst/>
          </a:prstGeom>
        </p:spPr>
      </p:pic>
    </p:spTree>
    <p:extLst>
      <p:ext uri="{BB962C8B-B14F-4D97-AF65-F5344CB8AC3E}">
        <p14:creationId xmlns:p14="http://schemas.microsoft.com/office/powerpoint/2010/main" val="1120275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8470751-4046-4A07-86D0-382F36ED5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CEE426-97C4-44A3-8400-5DAAD1242F15}"/>
              </a:ext>
            </a:extLst>
          </p:cNvPr>
          <p:cNvSpPr>
            <a:spLocks noGrp="1"/>
          </p:cNvSpPr>
          <p:nvPr>
            <p:ph type="title"/>
          </p:nvPr>
        </p:nvSpPr>
        <p:spPr>
          <a:xfrm>
            <a:off x="1050879" y="623979"/>
            <a:ext cx="9810604" cy="755948"/>
          </a:xfrm>
        </p:spPr>
        <p:txBody>
          <a:bodyPr>
            <a:normAutofit/>
          </a:bodyPr>
          <a:lstStyle/>
          <a:p>
            <a:pPr algn="ctr">
              <a:lnSpc>
                <a:spcPct val="100000"/>
              </a:lnSpc>
              <a:spcBef>
                <a:spcPts val="0"/>
              </a:spcBef>
            </a:pPr>
            <a:r>
              <a:rPr lang="en-US" b="1" dirty="0">
                <a:ea typeface="+mj-lt"/>
                <a:cs typeface="+mj-lt"/>
              </a:rPr>
              <a:t>Some Warning signs</a:t>
            </a:r>
            <a:endParaRPr lang="en-US" dirty="0">
              <a:ea typeface="+mj-lt"/>
              <a:cs typeface="+mj-lt"/>
            </a:endParaRPr>
          </a:p>
          <a:p>
            <a:pPr algn="ctr"/>
            <a:endParaRPr lang="en-US"/>
          </a:p>
        </p:txBody>
      </p:sp>
      <p:sp>
        <p:nvSpPr>
          <p:cNvPr id="11" name="Freeform: Shape 10">
            <a:extLst>
              <a:ext uri="{FF2B5EF4-FFF2-40B4-BE49-F238E27FC236}">
                <a16:creationId xmlns:a16="http://schemas.microsoft.com/office/drawing/2014/main" id="{798DAB7D-3A31-4ABA-87BC-3DC434358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48399"/>
            <a:ext cx="12192000" cy="609602"/>
          </a:xfrm>
          <a:custGeom>
            <a:avLst/>
            <a:gdLst>
              <a:gd name="connsiteX0" fmla="*/ 5427496 w 12192000"/>
              <a:gd name="connsiteY0" fmla="*/ 48 h 843657"/>
              <a:gd name="connsiteX1" fmla="*/ 5725893 w 12192000"/>
              <a:gd name="connsiteY1" fmla="*/ 21789 h 843657"/>
              <a:gd name="connsiteX2" fmla="*/ 5843016 w 12192000"/>
              <a:gd name="connsiteY2" fmla="*/ 15229 h 843657"/>
              <a:gd name="connsiteX3" fmla="*/ 5846849 w 12192000"/>
              <a:gd name="connsiteY3" fmla="*/ 32983 h 843657"/>
              <a:gd name="connsiteX4" fmla="*/ 5899818 w 12192000"/>
              <a:gd name="connsiteY4" fmla="*/ 25502 h 843657"/>
              <a:gd name="connsiteX5" fmla="*/ 6034990 w 12192000"/>
              <a:gd name="connsiteY5" fmla="*/ 39501 h 843657"/>
              <a:gd name="connsiteX6" fmla="*/ 6231181 w 12192000"/>
              <a:gd name="connsiteY6" fmla="*/ 59432 h 843657"/>
              <a:gd name="connsiteX7" fmla="*/ 6336161 w 12192000"/>
              <a:gd name="connsiteY7" fmla="*/ 80469 h 843657"/>
              <a:gd name="connsiteX8" fmla="*/ 6424286 w 12192000"/>
              <a:gd name="connsiteY8" fmla="*/ 80202 h 843657"/>
              <a:gd name="connsiteX9" fmla="*/ 6498206 w 12192000"/>
              <a:gd name="connsiteY9" fmla="*/ 88921 h 843657"/>
              <a:gd name="connsiteX10" fmla="*/ 6524438 w 12192000"/>
              <a:gd name="connsiteY10" fmla="*/ 92235 h 843657"/>
              <a:gd name="connsiteX11" fmla="*/ 6528543 w 12192000"/>
              <a:gd name="connsiteY11" fmla="*/ 96055 h 843657"/>
              <a:gd name="connsiteX12" fmla="*/ 6550787 w 12192000"/>
              <a:gd name="connsiteY12" fmla="*/ 79748 h 843657"/>
              <a:gd name="connsiteX13" fmla="*/ 6638443 w 12192000"/>
              <a:gd name="connsiteY13" fmla="*/ 117301 h 843657"/>
              <a:gd name="connsiteX14" fmla="*/ 6639771 w 12192000"/>
              <a:gd name="connsiteY14" fmla="*/ 116273 h 843657"/>
              <a:gd name="connsiteX15" fmla="*/ 6733110 w 12192000"/>
              <a:gd name="connsiteY15" fmla="*/ 109431 h 843657"/>
              <a:gd name="connsiteX16" fmla="*/ 6823638 w 12192000"/>
              <a:gd name="connsiteY16" fmla="*/ 103653 h 843657"/>
              <a:gd name="connsiteX17" fmla="*/ 6834898 w 12192000"/>
              <a:gd name="connsiteY17" fmla="*/ 105044 h 843657"/>
              <a:gd name="connsiteX18" fmla="*/ 6835271 w 12192000"/>
              <a:gd name="connsiteY18" fmla="*/ 104811 h 843657"/>
              <a:gd name="connsiteX19" fmla="*/ 6847445 w 12192000"/>
              <a:gd name="connsiteY19" fmla="*/ 105763 h 843657"/>
              <a:gd name="connsiteX20" fmla="*/ 6855429 w 12192000"/>
              <a:gd name="connsiteY20" fmla="*/ 107584 h 843657"/>
              <a:gd name="connsiteX21" fmla="*/ 6923302 w 12192000"/>
              <a:gd name="connsiteY21" fmla="*/ 131290 h 843657"/>
              <a:gd name="connsiteX22" fmla="*/ 7046891 w 12192000"/>
              <a:gd name="connsiteY22" fmla="*/ 109264 h 843657"/>
              <a:gd name="connsiteX23" fmla="*/ 7233811 w 12192000"/>
              <a:gd name="connsiteY23" fmla="*/ 127598 h 843657"/>
              <a:gd name="connsiteX24" fmla="*/ 7371301 w 12192000"/>
              <a:gd name="connsiteY24" fmla="*/ 118421 h 843657"/>
              <a:gd name="connsiteX25" fmla="*/ 7574701 w 12192000"/>
              <a:gd name="connsiteY25" fmla="*/ 190435 h 843657"/>
              <a:gd name="connsiteX26" fmla="*/ 7580910 w 12192000"/>
              <a:gd name="connsiteY26" fmla="*/ 199699 h 843657"/>
              <a:gd name="connsiteX27" fmla="*/ 7592267 w 12192000"/>
              <a:gd name="connsiteY27" fmla="*/ 206716 h 843657"/>
              <a:gd name="connsiteX28" fmla="*/ 7594969 w 12192000"/>
              <a:gd name="connsiteY28" fmla="*/ 206552 h 843657"/>
              <a:gd name="connsiteX29" fmla="*/ 7612066 w 12192000"/>
              <a:gd name="connsiteY29" fmla="*/ 211669 h 843657"/>
              <a:gd name="connsiteX30" fmla="*/ 7613197 w 12192000"/>
              <a:gd name="connsiteY30" fmla="*/ 214836 h 843657"/>
              <a:gd name="connsiteX31" fmla="*/ 7624109 w 12192000"/>
              <a:gd name="connsiteY31" fmla="*/ 218987 h 843657"/>
              <a:gd name="connsiteX32" fmla="*/ 7643393 w 12192000"/>
              <a:gd name="connsiteY32" fmla="*/ 228895 h 843657"/>
              <a:gd name="connsiteX33" fmla="*/ 7649074 w 12192000"/>
              <a:gd name="connsiteY33" fmla="*/ 229127 h 843657"/>
              <a:gd name="connsiteX34" fmla="*/ 7681385 w 12192000"/>
              <a:gd name="connsiteY34" fmla="*/ 241546 h 843657"/>
              <a:gd name="connsiteX35" fmla="*/ 7682814 w 12192000"/>
              <a:gd name="connsiteY35" fmla="*/ 240947 h 843657"/>
              <a:gd name="connsiteX36" fmla="*/ 7696214 w 12192000"/>
              <a:gd name="connsiteY36" fmla="*/ 241085 h 843657"/>
              <a:gd name="connsiteX37" fmla="*/ 7819450 w 12192000"/>
              <a:gd name="connsiteY37" fmla="*/ 251097 h 843657"/>
              <a:gd name="connsiteX38" fmla="*/ 7826804 w 12192000"/>
              <a:gd name="connsiteY38" fmla="*/ 253271 h 843657"/>
              <a:gd name="connsiteX39" fmla="*/ 7827179 w 12192000"/>
              <a:gd name="connsiteY39" fmla="*/ 253144 h 843657"/>
              <a:gd name="connsiteX40" fmla="*/ 7835389 w 12192000"/>
              <a:gd name="connsiteY40" fmla="*/ 255095 h 843657"/>
              <a:gd name="connsiteX41" fmla="*/ 7840212 w 12192000"/>
              <a:gd name="connsiteY41" fmla="*/ 257235 h 843657"/>
              <a:gd name="connsiteX42" fmla="*/ 7854477 w 12192000"/>
              <a:gd name="connsiteY42" fmla="*/ 261452 h 843657"/>
              <a:gd name="connsiteX43" fmla="*/ 7925416 w 12192000"/>
              <a:gd name="connsiteY43" fmla="*/ 250871 h 843657"/>
              <a:gd name="connsiteX44" fmla="*/ 8027820 w 12192000"/>
              <a:gd name="connsiteY44" fmla="*/ 237431 h 843657"/>
              <a:gd name="connsiteX45" fmla="*/ 8082003 w 12192000"/>
              <a:gd name="connsiteY45" fmla="*/ 258480 h 843657"/>
              <a:gd name="connsiteX46" fmla="*/ 8258788 w 12192000"/>
              <a:gd name="connsiteY46" fmla="*/ 272192 h 843657"/>
              <a:gd name="connsiteX47" fmla="*/ 8292894 w 12192000"/>
              <a:gd name="connsiteY47" fmla="*/ 269919 h 843657"/>
              <a:gd name="connsiteX48" fmla="*/ 8297864 w 12192000"/>
              <a:gd name="connsiteY48" fmla="*/ 268332 h 843657"/>
              <a:gd name="connsiteX49" fmla="*/ 8304197 w 12192000"/>
              <a:gd name="connsiteY49" fmla="*/ 267834 h 843657"/>
              <a:gd name="connsiteX50" fmla="*/ 8320276 w 12192000"/>
              <a:gd name="connsiteY50" fmla="*/ 270133 h 843657"/>
              <a:gd name="connsiteX51" fmla="*/ 8326122 w 12192000"/>
              <a:gd name="connsiteY51" fmla="*/ 271603 h 843657"/>
              <a:gd name="connsiteX52" fmla="*/ 8335105 w 12192000"/>
              <a:gd name="connsiteY52" fmla="*/ 272466 h 843657"/>
              <a:gd name="connsiteX53" fmla="*/ 8335390 w 12192000"/>
              <a:gd name="connsiteY53" fmla="*/ 272295 h 843657"/>
              <a:gd name="connsiteX54" fmla="*/ 8383421 w 12192000"/>
              <a:gd name="connsiteY54" fmla="*/ 274638 h 843657"/>
              <a:gd name="connsiteX55" fmla="*/ 8443863 w 12192000"/>
              <a:gd name="connsiteY55" fmla="*/ 268710 h 843657"/>
              <a:gd name="connsiteX56" fmla="*/ 8467401 w 12192000"/>
              <a:gd name="connsiteY56" fmla="*/ 267736 h 843657"/>
              <a:gd name="connsiteX57" fmla="*/ 8480310 w 12192000"/>
              <a:gd name="connsiteY57" fmla="*/ 266190 h 843657"/>
              <a:gd name="connsiteX58" fmla="*/ 8481334 w 12192000"/>
              <a:gd name="connsiteY58" fmla="*/ 265430 h 843657"/>
              <a:gd name="connsiteX59" fmla="*/ 8519400 w 12192000"/>
              <a:gd name="connsiteY59" fmla="*/ 273417 h 843657"/>
              <a:gd name="connsiteX60" fmla="*/ 8673416 w 12192000"/>
              <a:gd name="connsiteY60" fmla="*/ 324197 h 843657"/>
              <a:gd name="connsiteX61" fmla="*/ 8915200 w 12192000"/>
              <a:gd name="connsiteY61" fmla="*/ 356781 h 843657"/>
              <a:gd name="connsiteX62" fmla="*/ 9059198 w 12192000"/>
              <a:gd name="connsiteY62" fmla="*/ 364924 h 843657"/>
              <a:gd name="connsiteX63" fmla="*/ 9178845 w 12192000"/>
              <a:gd name="connsiteY63" fmla="*/ 379331 h 843657"/>
              <a:gd name="connsiteX64" fmla="*/ 9291225 w 12192000"/>
              <a:gd name="connsiteY64" fmla="*/ 384156 h 843657"/>
              <a:gd name="connsiteX65" fmla="*/ 9370554 w 12192000"/>
              <a:gd name="connsiteY65" fmla="*/ 395218 h 843657"/>
              <a:gd name="connsiteX66" fmla="*/ 9413541 w 12192000"/>
              <a:gd name="connsiteY66" fmla="*/ 394032 h 843657"/>
              <a:gd name="connsiteX67" fmla="*/ 9457933 w 12192000"/>
              <a:gd name="connsiteY67" fmla="*/ 395525 h 843657"/>
              <a:gd name="connsiteX68" fmla="*/ 9592718 w 12192000"/>
              <a:gd name="connsiteY68" fmla="*/ 403735 h 843657"/>
              <a:gd name="connsiteX69" fmla="*/ 9668575 w 12192000"/>
              <a:gd name="connsiteY69" fmla="*/ 410688 h 843657"/>
              <a:gd name="connsiteX70" fmla="*/ 9715652 w 12192000"/>
              <a:gd name="connsiteY70" fmla="*/ 411123 h 843657"/>
              <a:gd name="connsiteX71" fmla="*/ 9777853 w 12192000"/>
              <a:gd name="connsiteY71" fmla="*/ 400831 h 843657"/>
              <a:gd name="connsiteX72" fmla="*/ 9851249 w 12192000"/>
              <a:gd name="connsiteY72" fmla="*/ 415333 h 843657"/>
              <a:gd name="connsiteX73" fmla="*/ 9976759 w 12192000"/>
              <a:gd name="connsiteY73" fmla="*/ 429768 h 843657"/>
              <a:gd name="connsiteX74" fmla="*/ 10190155 w 12192000"/>
              <a:gd name="connsiteY74" fmla="*/ 473343 h 843657"/>
              <a:gd name="connsiteX75" fmla="*/ 10283621 w 12192000"/>
              <a:gd name="connsiteY75" fmla="*/ 482672 h 843657"/>
              <a:gd name="connsiteX76" fmla="*/ 10363623 w 12192000"/>
              <a:gd name="connsiteY76" fmla="*/ 479281 h 843657"/>
              <a:gd name="connsiteX77" fmla="*/ 10418680 w 12192000"/>
              <a:gd name="connsiteY77" fmla="*/ 481335 h 843657"/>
              <a:gd name="connsiteX78" fmla="*/ 10476232 w 12192000"/>
              <a:gd name="connsiteY78" fmla="*/ 487929 h 843657"/>
              <a:gd name="connsiteX79" fmla="*/ 10477443 w 12192000"/>
              <a:gd name="connsiteY79" fmla="*/ 488348 h 843657"/>
              <a:gd name="connsiteX80" fmla="*/ 10478546 w 12192000"/>
              <a:gd name="connsiteY80" fmla="*/ 484593 h 843657"/>
              <a:gd name="connsiteX81" fmla="*/ 10522544 w 12192000"/>
              <a:gd name="connsiteY81" fmla="*/ 483599 h 843657"/>
              <a:gd name="connsiteX82" fmla="*/ 10525940 w 12192000"/>
              <a:gd name="connsiteY82" fmla="*/ 488575 h 843657"/>
              <a:gd name="connsiteX83" fmla="*/ 10527978 w 12192000"/>
              <a:gd name="connsiteY83" fmla="*/ 487468 h 843657"/>
              <a:gd name="connsiteX84" fmla="*/ 10551856 w 12192000"/>
              <a:gd name="connsiteY84" fmla="*/ 495400 h 843657"/>
              <a:gd name="connsiteX85" fmla="*/ 10651180 w 12192000"/>
              <a:gd name="connsiteY85" fmla="*/ 481776 h 843657"/>
              <a:gd name="connsiteX86" fmla="*/ 10692407 w 12192000"/>
              <a:gd name="connsiteY86" fmla="*/ 479535 h 843657"/>
              <a:gd name="connsiteX87" fmla="*/ 10805173 w 12192000"/>
              <a:gd name="connsiteY87" fmla="*/ 469286 h 843657"/>
              <a:gd name="connsiteX88" fmla="*/ 10918240 w 12192000"/>
              <a:gd name="connsiteY88" fmla="*/ 455873 h 843657"/>
              <a:gd name="connsiteX89" fmla="*/ 10985893 w 12192000"/>
              <a:gd name="connsiteY89" fmla="*/ 430155 h 843657"/>
              <a:gd name="connsiteX90" fmla="*/ 11078762 w 12192000"/>
              <a:gd name="connsiteY90" fmla="*/ 421051 h 843657"/>
              <a:gd name="connsiteX91" fmla="*/ 11113454 w 12192000"/>
              <a:gd name="connsiteY91" fmla="*/ 390853 h 843657"/>
              <a:gd name="connsiteX92" fmla="*/ 11262187 w 12192000"/>
              <a:gd name="connsiteY92" fmla="*/ 378634 h 843657"/>
              <a:gd name="connsiteX93" fmla="*/ 11357725 w 12192000"/>
              <a:gd name="connsiteY93" fmla="*/ 347628 h 843657"/>
              <a:gd name="connsiteX94" fmla="*/ 11514053 w 12192000"/>
              <a:gd name="connsiteY94" fmla="*/ 323566 h 843657"/>
              <a:gd name="connsiteX95" fmla="*/ 11560799 w 12192000"/>
              <a:gd name="connsiteY95" fmla="*/ 310945 h 843657"/>
              <a:gd name="connsiteX96" fmla="*/ 11555095 w 12192000"/>
              <a:gd name="connsiteY96" fmla="*/ 330247 h 843657"/>
              <a:gd name="connsiteX97" fmla="*/ 11601935 w 12192000"/>
              <a:gd name="connsiteY97" fmla="*/ 336765 h 843657"/>
              <a:gd name="connsiteX98" fmla="*/ 11689326 w 12192000"/>
              <a:gd name="connsiteY98" fmla="*/ 303103 h 843657"/>
              <a:gd name="connsiteX99" fmla="*/ 11889311 w 12192000"/>
              <a:gd name="connsiteY99" fmla="*/ 296043 h 843657"/>
              <a:gd name="connsiteX100" fmla="*/ 11894969 w 12192000"/>
              <a:gd name="connsiteY100" fmla="*/ 296953 h 843657"/>
              <a:gd name="connsiteX101" fmla="*/ 11890989 w 12192000"/>
              <a:gd name="connsiteY101" fmla="*/ 298008 h 843657"/>
              <a:gd name="connsiteX102" fmla="*/ 11895904 w 12192000"/>
              <a:gd name="connsiteY102" fmla="*/ 297102 h 843657"/>
              <a:gd name="connsiteX103" fmla="*/ 11894969 w 12192000"/>
              <a:gd name="connsiteY103" fmla="*/ 296953 h 843657"/>
              <a:gd name="connsiteX104" fmla="*/ 11896981 w 12192000"/>
              <a:gd name="connsiteY104" fmla="*/ 296418 h 843657"/>
              <a:gd name="connsiteX105" fmla="*/ 11931533 w 12192000"/>
              <a:gd name="connsiteY105" fmla="*/ 322577 h 843657"/>
              <a:gd name="connsiteX106" fmla="*/ 11970826 w 12192000"/>
              <a:gd name="connsiteY106" fmla="*/ 284547 h 843657"/>
              <a:gd name="connsiteX107" fmla="*/ 11998411 w 12192000"/>
              <a:gd name="connsiteY107" fmla="*/ 275459 h 843657"/>
              <a:gd name="connsiteX108" fmla="*/ 12070284 w 12192000"/>
              <a:gd name="connsiteY108" fmla="*/ 252823 h 843657"/>
              <a:gd name="connsiteX109" fmla="*/ 12149273 w 12192000"/>
              <a:gd name="connsiteY109" fmla="*/ 283340 h 843657"/>
              <a:gd name="connsiteX110" fmla="*/ 12192000 w 12192000"/>
              <a:gd name="connsiteY110" fmla="*/ 293933 h 843657"/>
              <a:gd name="connsiteX111" fmla="*/ 12192000 w 12192000"/>
              <a:gd name="connsiteY111" fmla="*/ 843657 h 843657"/>
              <a:gd name="connsiteX112" fmla="*/ 0 w 12192000"/>
              <a:gd name="connsiteY112" fmla="*/ 843657 h 843657"/>
              <a:gd name="connsiteX113" fmla="*/ 0 w 12192000"/>
              <a:gd name="connsiteY113" fmla="*/ 517671 h 843657"/>
              <a:gd name="connsiteX114" fmla="*/ 62970 w 12192000"/>
              <a:gd name="connsiteY114" fmla="*/ 497349 h 843657"/>
              <a:gd name="connsiteX115" fmla="*/ 163102 w 12192000"/>
              <a:gd name="connsiteY115" fmla="*/ 486965 h 843657"/>
              <a:gd name="connsiteX116" fmla="*/ 327347 w 12192000"/>
              <a:gd name="connsiteY116" fmla="*/ 474218 h 843657"/>
              <a:gd name="connsiteX117" fmla="*/ 616456 w 12192000"/>
              <a:gd name="connsiteY117" fmla="*/ 448171 h 843657"/>
              <a:gd name="connsiteX118" fmla="*/ 805377 w 12192000"/>
              <a:gd name="connsiteY118" fmla="*/ 441830 h 843657"/>
              <a:gd name="connsiteX119" fmla="*/ 937261 w 12192000"/>
              <a:gd name="connsiteY119" fmla="*/ 436268 h 843657"/>
              <a:gd name="connsiteX120" fmla="*/ 1139080 w 12192000"/>
              <a:gd name="connsiteY120" fmla="*/ 358865 h 843657"/>
              <a:gd name="connsiteX121" fmla="*/ 1319302 w 12192000"/>
              <a:gd name="connsiteY121" fmla="*/ 308917 h 843657"/>
              <a:gd name="connsiteX122" fmla="*/ 1385386 w 12192000"/>
              <a:gd name="connsiteY122" fmla="*/ 296402 h 843657"/>
              <a:gd name="connsiteX123" fmla="*/ 1404278 w 12192000"/>
              <a:gd name="connsiteY123" fmla="*/ 282186 h 843657"/>
              <a:gd name="connsiteX124" fmla="*/ 1431509 w 12192000"/>
              <a:gd name="connsiteY124" fmla="*/ 282637 h 843657"/>
              <a:gd name="connsiteX125" fmla="*/ 1479635 w 12192000"/>
              <a:gd name="connsiteY125" fmla="*/ 281452 h 843657"/>
              <a:gd name="connsiteX126" fmla="*/ 1522846 w 12192000"/>
              <a:gd name="connsiteY126" fmla="*/ 286636 h 843657"/>
              <a:gd name="connsiteX127" fmla="*/ 1744857 w 12192000"/>
              <a:gd name="connsiteY127" fmla="*/ 299498 h 843657"/>
              <a:gd name="connsiteX128" fmla="*/ 1800399 w 12192000"/>
              <a:gd name="connsiteY128" fmla="*/ 286471 h 843657"/>
              <a:gd name="connsiteX129" fmla="*/ 1829679 w 12192000"/>
              <a:gd name="connsiteY129" fmla="*/ 279899 h 843657"/>
              <a:gd name="connsiteX130" fmla="*/ 1848467 w 12192000"/>
              <a:gd name="connsiteY130" fmla="*/ 280085 h 843657"/>
              <a:gd name="connsiteX131" fmla="*/ 1919990 w 12192000"/>
              <a:gd name="connsiteY131" fmla="*/ 280551 h 843657"/>
              <a:gd name="connsiteX132" fmla="*/ 1947318 w 12192000"/>
              <a:gd name="connsiteY132" fmla="*/ 275157 h 843657"/>
              <a:gd name="connsiteX133" fmla="*/ 2052662 w 12192000"/>
              <a:gd name="connsiteY133" fmla="*/ 260377 h 843657"/>
              <a:gd name="connsiteX134" fmla="*/ 2142850 w 12192000"/>
              <a:gd name="connsiteY134" fmla="*/ 253103 h 843657"/>
              <a:gd name="connsiteX135" fmla="*/ 2207849 w 12192000"/>
              <a:gd name="connsiteY135" fmla="*/ 271590 h 843657"/>
              <a:gd name="connsiteX136" fmla="*/ 2213757 w 12192000"/>
              <a:gd name="connsiteY136" fmla="*/ 267429 h 843657"/>
              <a:gd name="connsiteX137" fmla="*/ 2258954 w 12192000"/>
              <a:gd name="connsiteY137" fmla="*/ 268589 h 843657"/>
              <a:gd name="connsiteX138" fmla="*/ 2416183 w 12192000"/>
              <a:gd name="connsiteY138" fmla="*/ 301325 h 843657"/>
              <a:gd name="connsiteX139" fmla="*/ 2504536 w 12192000"/>
              <a:gd name="connsiteY139" fmla="*/ 302799 h 843657"/>
              <a:gd name="connsiteX140" fmla="*/ 2536071 w 12192000"/>
              <a:gd name="connsiteY140" fmla="*/ 298698 h 843657"/>
              <a:gd name="connsiteX141" fmla="*/ 2588893 w 12192000"/>
              <a:gd name="connsiteY141" fmla="*/ 292112 h 843657"/>
              <a:gd name="connsiteX142" fmla="*/ 2628809 w 12192000"/>
              <a:gd name="connsiteY142" fmla="*/ 275805 h 843657"/>
              <a:gd name="connsiteX143" fmla="*/ 2672807 w 12192000"/>
              <a:gd name="connsiteY143" fmla="*/ 274811 h 843657"/>
              <a:gd name="connsiteX144" fmla="*/ 2682466 w 12192000"/>
              <a:gd name="connsiteY144" fmla="*/ 289307 h 843657"/>
              <a:gd name="connsiteX145" fmla="*/ 2801443 w 12192000"/>
              <a:gd name="connsiteY145" fmla="*/ 272988 h 843657"/>
              <a:gd name="connsiteX146" fmla="*/ 2842670 w 12192000"/>
              <a:gd name="connsiteY146" fmla="*/ 270747 h 843657"/>
              <a:gd name="connsiteX147" fmla="*/ 2955436 w 12192000"/>
              <a:gd name="connsiteY147" fmla="*/ 260498 h 843657"/>
              <a:gd name="connsiteX148" fmla="*/ 3068503 w 12192000"/>
              <a:gd name="connsiteY148" fmla="*/ 247085 h 843657"/>
              <a:gd name="connsiteX149" fmla="*/ 3136157 w 12192000"/>
              <a:gd name="connsiteY149" fmla="*/ 221367 h 843657"/>
              <a:gd name="connsiteX150" fmla="*/ 3229025 w 12192000"/>
              <a:gd name="connsiteY150" fmla="*/ 212263 h 843657"/>
              <a:gd name="connsiteX151" fmla="*/ 3263717 w 12192000"/>
              <a:gd name="connsiteY151" fmla="*/ 182064 h 843657"/>
              <a:gd name="connsiteX152" fmla="*/ 3412450 w 12192000"/>
              <a:gd name="connsiteY152" fmla="*/ 169845 h 843657"/>
              <a:gd name="connsiteX153" fmla="*/ 3507988 w 12192000"/>
              <a:gd name="connsiteY153" fmla="*/ 138840 h 843657"/>
              <a:gd name="connsiteX154" fmla="*/ 3664316 w 12192000"/>
              <a:gd name="connsiteY154" fmla="*/ 114777 h 843657"/>
              <a:gd name="connsiteX155" fmla="*/ 3711062 w 12192000"/>
              <a:gd name="connsiteY155" fmla="*/ 102156 h 843657"/>
              <a:gd name="connsiteX156" fmla="*/ 3705359 w 12192000"/>
              <a:gd name="connsiteY156" fmla="*/ 121458 h 843657"/>
              <a:gd name="connsiteX157" fmla="*/ 3752198 w 12192000"/>
              <a:gd name="connsiteY157" fmla="*/ 127977 h 843657"/>
              <a:gd name="connsiteX158" fmla="*/ 3839589 w 12192000"/>
              <a:gd name="connsiteY158" fmla="*/ 94314 h 843657"/>
              <a:gd name="connsiteX159" fmla="*/ 4039575 w 12192000"/>
              <a:gd name="connsiteY159" fmla="*/ 87255 h 843657"/>
              <a:gd name="connsiteX160" fmla="*/ 4045232 w 12192000"/>
              <a:gd name="connsiteY160" fmla="*/ 88164 h 843657"/>
              <a:gd name="connsiteX161" fmla="*/ 4041253 w 12192000"/>
              <a:gd name="connsiteY161" fmla="*/ 89220 h 843657"/>
              <a:gd name="connsiteX162" fmla="*/ 4046168 w 12192000"/>
              <a:gd name="connsiteY162" fmla="*/ 88314 h 843657"/>
              <a:gd name="connsiteX163" fmla="*/ 4045232 w 12192000"/>
              <a:gd name="connsiteY163" fmla="*/ 88164 h 843657"/>
              <a:gd name="connsiteX164" fmla="*/ 4047244 w 12192000"/>
              <a:gd name="connsiteY164" fmla="*/ 87630 h 843657"/>
              <a:gd name="connsiteX165" fmla="*/ 4081797 w 12192000"/>
              <a:gd name="connsiteY165" fmla="*/ 113788 h 843657"/>
              <a:gd name="connsiteX166" fmla="*/ 4121089 w 12192000"/>
              <a:gd name="connsiteY166" fmla="*/ 75758 h 843657"/>
              <a:gd name="connsiteX167" fmla="*/ 4148674 w 12192000"/>
              <a:gd name="connsiteY167" fmla="*/ 66671 h 843657"/>
              <a:gd name="connsiteX168" fmla="*/ 4220548 w 12192000"/>
              <a:gd name="connsiteY168" fmla="*/ 44035 h 843657"/>
              <a:gd name="connsiteX169" fmla="*/ 4354249 w 12192000"/>
              <a:gd name="connsiteY169" fmla="*/ 88116 h 843657"/>
              <a:gd name="connsiteX170" fmla="*/ 4549237 w 12192000"/>
              <a:gd name="connsiteY170" fmla="*/ 79806 h 843657"/>
              <a:gd name="connsiteX171" fmla="*/ 4796679 w 12192000"/>
              <a:gd name="connsiteY171" fmla="*/ 108111 h 843657"/>
              <a:gd name="connsiteX172" fmla="*/ 4928657 w 12192000"/>
              <a:gd name="connsiteY172" fmla="*/ 111604 h 843657"/>
              <a:gd name="connsiteX173" fmla="*/ 5136768 w 12192000"/>
              <a:gd name="connsiteY173" fmla="*/ 48267 h 843657"/>
              <a:gd name="connsiteX174" fmla="*/ 5320899 w 12192000"/>
              <a:gd name="connsiteY174" fmla="*/ 10821 h 843657"/>
              <a:gd name="connsiteX175" fmla="*/ 5427496 w 12192000"/>
              <a:gd name="connsiteY175" fmla="*/ 48 h 84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843657">
                <a:moveTo>
                  <a:pt x="5427496" y="48"/>
                </a:moveTo>
                <a:cubicBezTo>
                  <a:pt x="5539522" y="-1167"/>
                  <a:pt x="5660629" y="21238"/>
                  <a:pt x="5725893" y="21789"/>
                </a:cubicBezTo>
                <a:cubicBezTo>
                  <a:pt x="5728883" y="21092"/>
                  <a:pt x="5807017" y="20526"/>
                  <a:pt x="5843016" y="15229"/>
                </a:cubicBezTo>
                <a:lnTo>
                  <a:pt x="5846849" y="32983"/>
                </a:lnTo>
                <a:lnTo>
                  <a:pt x="5899818" y="25502"/>
                </a:lnTo>
                <a:cubicBezTo>
                  <a:pt x="5978576" y="29224"/>
                  <a:pt x="5979762" y="33846"/>
                  <a:pt x="6034990" y="39501"/>
                </a:cubicBezTo>
                <a:cubicBezTo>
                  <a:pt x="6090217" y="45155"/>
                  <a:pt x="6180985" y="52604"/>
                  <a:pt x="6231181" y="59432"/>
                </a:cubicBezTo>
                <a:cubicBezTo>
                  <a:pt x="6281376" y="66260"/>
                  <a:pt x="6255083" y="72671"/>
                  <a:pt x="6336161" y="80469"/>
                </a:cubicBezTo>
                <a:cubicBezTo>
                  <a:pt x="6367899" y="78809"/>
                  <a:pt x="6388398" y="79505"/>
                  <a:pt x="6424286" y="80202"/>
                </a:cubicBezTo>
                <a:lnTo>
                  <a:pt x="6498206" y="88921"/>
                </a:lnTo>
                <a:cubicBezTo>
                  <a:pt x="6511924" y="88197"/>
                  <a:pt x="6519540" y="89722"/>
                  <a:pt x="6524438" y="92235"/>
                </a:cubicBezTo>
                <a:lnTo>
                  <a:pt x="6528543" y="96055"/>
                </a:lnTo>
                <a:lnTo>
                  <a:pt x="6550787" y="79748"/>
                </a:lnTo>
                <a:lnTo>
                  <a:pt x="6638443" y="117301"/>
                </a:lnTo>
                <a:lnTo>
                  <a:pt x="6639771" y="116273"/>
                </a:lnTo>
                <a:cubicBezTo>
                  <a:pt x="6661612" y="112323"/>
                  <a:pt x="6702466" y="111534"/>
                  <a:pt x="6733110" y="109431"/>
                </a:cubicBezTo>
                <a:cubicBezTo>
                  <a:pt x="6750270" y="113134"/>
                  <a:pt x="6804803" y="100717"/>
                  <a:pt x="6823638" y="103653"/>
                </a:cubicBezTo>
                <a:lnTo>
                  <a:pt x="6834898" y="105044"/>
                </a:lnTo>
                <a:lnTo>
                  <a:pt x="6835271" y="104811"/>
                </a:lnTo>
                <a:cubicBezTo>
                  <a:pt x="6838034" y="104559"/>
                  <a:pt x="6841861" y="104809"/>
                  <a:pt x="6847445" y="105763"/>
                </a:cubicBezTo>
                <a:lnTo>
                  <a:pt x="6855429" y="107584"/>
                </a:lnTo>
                <a:lnTo>
                  <a:pt x="6923302" y="131290"/>
                </a:lnTo>
                <a:lnTo>
                  <a:pt x="7046891" y="109264"/>
                </a:lnTo>
                <a:cubicBezTo>
                  <a:pt x="7109198" y="115376"/>
                  <a:pt x="7163425" y="116966"/>
                  <a:pt x="7233811" y="127598"/>
                </a:cubicBezTo>
                <a:cubicBezTo>
                  <a:pt x="7295557" y="125883"/>
                  <a:pt x="7306408" y="101921"/>
                  <a:pt x="7371301" y="118421"/>
                </a:cubicBezTo>
                <a:cubicBezTo>
                  <a:pt x="7428238" y="129077"/>
                  <a:pt x="7510607" y="192508"/>
                  <a:pt x="7574701" y="190435"/>
                </a:cubicBezTo>
                <a:cubicBezTo>
                  <a:pt x="7575517" y="193901"/>
                  <a:pt x="7577730" y="196953"/>
                  <a:pt x="7580910" y="199699"/>
                </a:cubicBezTo>
                <a:lnTo>
                  <a:pt x="7592267" y="206716"/>
                </a:lnTo>
                <a:lnTo>
                  <a:pt x="7594969" y="206552"/>
                </a:lnTo>
                <a:cubicBezTo>
                  <a:pt x="7605059" y="207466"/>
                  <a:pt x="7609760" y="209355"/>
                  <a:pt x="7612066" y="211669"/>
                </a:cubicBezTo>
                <a:lnTo>
                  <a:pt x="7613197" y="214836"/>
                </a:lnTo>
                <a:lnTo>
                  <a:pt x="7624109" y="218987"/>
                </a:lnTo>
                <a:lnTo>
                  <a:pt x="7643393" y="228895"/>
                </a:lnTo>
                <a:lnTo>
                  <a:pt x="7649074" y="229127"/>
                </a:lnTo>
                <a:lnTo>
                  <a:pt x="7681385" y="241546"/>
                </a:lnTo>
                <a:lnTo>
                  <a:pt x="7682814" y="240947"/>
                </a:lnTo>
                <a:cubicBezTo>
                  <a:pt x="7686754" y="239889"/>
                  <a:pt x="7691050" y="239641"/>
                  <a:pt x="7696214" y="241085"/>
                </a:cubicBezTo>
                <a:lnTo>
                  <a:pt x="7819450" y="251097"/>
                </a:lnTo>
                <a:lnTo>
                  <a:pt x="7826804" y="253271"/>
                </a:lnTo>
                <a:lnTo>
                  <a:pt x="7827179" y="253144"/>
                </a:lnTo>
                <a:cubicBezTo>
                  <a:pt x="7829262" y="253251"/>
                  <a:pt x="7831866" y="253829"/>
                  <a:pt x="7835389" y="255095"/>
                </a:cubicBezTo>
                <a:lnTo>
                  <a:pt x="7840212" y="257235"/>
                </a:lnTo>
                <a:lnTo>
                  <a:pt x="7854477" y="261452"/>
                </a:lnTo>
                <a:lnTo>
                  <a:pt x="7925416" y="250871"/>
                </a:lnTo>
                <a:cubicBezTo>
                  <a:pt x="7968549" y="254776"/>
                  <a:pt x="7991532" y="223503"/>
                  <a:pt x="8027820" y="237431"/>
                </a:cubicBezTo>
                <a:cubicBezTo>
                  <a:pt x="8068225" y="241026"/>
                  <a:pt x="8049335" y="250837"/>
                  <a:pt x="8082003" y="258480"/>
                </a:cubicBezTo>
                <a:cubicBezTo>
                  <a:pt x="8118911" y="261016"/>
                  <a:pt x="8227791" y="271465"/>
                  <a:pt x="8258788" y="272192"/>
                </a:cubicBezTo>
                <a:cubicBezTo>
                  <a:pt x="8285356" y="257871"/>
                  <a:pt x="8284528" y="264250"/>
                  <a:pt x="8292894" y="269919"/>
                </a:cubicBezTo>
                <a:lnTo>
                  <a:pt x="8297864" y="268332"/>
                </a:lnTo>
                <a:lnTo>
                  <a:pt x="8304197" y="267834"/>
                </a:lnTo>
                <a:lnTo>
                  <a:pt x="8320276" y="270133"/>
                </a:lnTo>
                <a:lnTo>
                  <a:pt x="8326122" y="271603"/>
                </a:lnTo>
                <a:cubicBezTo>
                  <a:pt x="8330224" y="272389"/>
                  <a:pt x="8333047" y="272623"/>
                  <a:pt x="8335105" y="272466"/>
                </a:cubicBezTo>
                <a:lnTo>
                  <a:pt x="8335390" y="272295"/>
                </a:lnTo>
                <a:lnTo>
                  <a:pt x="8383421" y="274638"/>
                </a:lnTo>
                <a:cubicBezTo>
                  <a:pt x="8398105" y="264966"/>
                  <a:pt x="8442440" y="289516"/>
                  <a:pt x="8443863" y="268710"/>
                </a:cubicBezTo>
                <a:cubicBezTo>
                  <a:pt x="8461029" y="272153"/>
                  <a:pt x="8468950" y="281627"/>
                  <a:pt x="8467401" y="267736"/>
                </a:cubicBezTo>
                <a:cubicBezTo>
                  <a:pt x="8473175" y="268487"/>
                  <a:pt x="8477144" y="267709"/>
                  <a:pt x="8480310" y="266190"/>
                </a:cubicBezTo>
                <a:lnTo>
                  <a:pt x="8481334" y="265430"/>
                </a:lnTo>
                <a:lnTo>
                  <a:pt x="8519400" y="273417"/>
                </a:lnTo>
                <a:lnTo>
                  <a:pt x="8673416" y="324197"/>
                </a:lnTo>
                <a:cubicBezTo>
                  <a:pt x="8745894" y="327976"/>
                  <a:pt x="8849559" y="346603"/>
                  <a:pt x="8915200" y="356781"/>
                </a:cubicBezTo>
                <a:cubicBezTo>
                  <a:pt x="8932755" y="365773"/>
                  <a:pt x="9005876" y="371758"/>
                  <a:pt x="9059198" y="364924"/>
                </a:cubicBezTo>
                <a:lnTo>
                  <a:pt x="9178845" y="379331"/>
                </a:lnTo>
                <a:cubicBezTo>
                  <a:pt x="9219852" y="386336"/>
                  <a:pt x="9250133" y="384055"/>
                  <a:pt x="9291225" y="384156"/>
                </a:cubicBezTo>
                <a:cubicBezTo>
                  <a:pt x="9315636" y="387667"/>
                  <a:pt x="9329719" y="388016"/>
                  <a:pt x="9370554" y="395218"/>
                </a:cubicBezTo>
                <a:cubicBezTo>
                  <a:pt x="9378187" y="394560"/>
                  <a:pt x="9405932" y="395507"/>
                  <a:pt x="9413541" y="394032"/>
                </a:cubicBezTo>
                <a:lnTo>
                  <a:pt x="9457933" y="395525"/>
                </a:lnTo>
                <a:lnTo>
                  <a:pt x="9592718" y="403735"/>
                </a:lnTo>
                <a:cubicBezTo>
                  <a:pt x="9606379" y="409007"/>
                  <a:pt x="9655291" y="415471"/>
                  <a:pt x="9668575" y="410688"/>
                </a:cubicBezTo>
                <a:cubicBezTo>
                  <a:pt x="9679602" y="410798"/>
                  <a:pt x="9706602" y="416975"/>
                  <a:pt x="9715652" y="411123"/>
                </a:cubicBezTo>
                <a:cubicBezTo>
                  <a:pt x="9741103" y="416170"/>
                  <a:pt x="9768395" y="403710"/>
                  <a:pt x="9777853" y="400831"/>
                </a:cubicBezTo>
                <a:cubicBezTo>
                  <a:pt x="9805740" y="393796"/>
                  <a:pt x="9827401" y="416417"/>
                  <a:pt x="9851249" y="415333"/>
                </a:cubicBezTo>
                <a:cubicBezTo>
                  <a:pt x="9890629" y="418769"/>
                  <a:pt x="9948551" y="426335"/>
                  <a:pt x="9976759" y="429768"/>
                </a:cubicBezTo>
                <a:cubicBezTo>
                  <a:pt x="10039303" y="440942"/>
                  <a:pt x="10139010" y="464526"/>
                  <a:pt x="10190155" y="473343"/>
                </a:cubicBezTo>
                <a:cubicBezTo>
                  <a:pt x="10247801" y="482478"/>
                  <a:pt x="10217837" y="456410"/>
                  <a:pt x="10283621" y="482672"/>
                </a:cubicBezTo>
                <a:cubicBezTo>
                  <a:pt x="10314609" y="484053"/>
                  <a:pt x="10340423" y="481075"/>
                  <a:pt x="10363623" y="479281"/>
                </a:cubicBezTo>
                <a:cubicBezTo>
                  <a:pt x="10362575" y="468594"/>
                  <a:pt x="10390200" y="481546"/>
                  <a:pt x="10418680" y="481335"/>
                </a:cubicBezTo>
                <a:cubicBezTo>
                  <a:pt x="10435371" y="482382"/>
                  <a:pt x="10458706" y="485335"/>
                  <a:pt x="10476232" y="487929"/>
                </a:cubicBezTo>
                <a:lnTo>
                  <a:pt x="10477443" y="488348"/>
                </a:lnTo>
                <a:lnTo>
                  <a:pt x="10478546" y="484593"/>
                </a:lnTo>
                <a:cubicBezTo>
                  <a:pt x="10496869" y="473932"/>
                  <a:pt x="10504440" y="492791"/>
                  <a:pt x="10522544" y="483599"/>
                </a:cubicBezTo>
                <a:lnTo>
                  <a:pt x="10525940" y="488575"/>
                </a:lnTo>
                <a:lnTo>
                  <a:pt x="10527978" y="487468"/>
                </a:lnTo>
                <a:lnTo>
                  <a:pt x="10551856" y="495400"/>
                </a:lnTo>
                <a:lnTo>
                  <a:pt x="10651180" y="481776"/>
                </a:lnTo>
                <a:cubicBezTo>
                  <a:pt x="10666635" y="489439"/>
                  <a:pt x="10679569" y="486219"/>
                  <a:pt x="10692407" y="479535"/>
                </a:cubicBezTo>
                <a:cubicBezTo>
                  <a:pt x="10729215" y="482326"/>
                  <a:pt x="10763453" y="472539"/>
                  <a:pt x="10805173" y="469286"/>
                </a:cubicBezTo>
                <a:cubicBezTo>
                  <a:pt x="10849593" y="478609"/>
                  <a:pt x="10873661" y="459268"/>
                  <a:pt x="10918240" y="455873"/>
                </a:cubicBezTo>
                <a:cubicBezTo>
                  <a:pt x="10961126" y="475397"/>
                  <a:pt x="10948597" y="428686"/>
                  <a:pt x="10985893" y="430155"/>
                </a:cubicBezTo>
                <a:cubicBezTo>
                  <a:pt x="11045792" y="447988"/>
                  <a:pt x="10985190" y="414687"/>
                  <a:pt x="11078762" y="421051"/>
                </a:cubicBezTo>
                <a:cubicBezTo>
                  <a:pt x="11083925" y="424015"/>
                  <a:pt x="11114482" y="394913"/>
                  <a:pt x="11113454" y="390853"/>
                </a:cubicBezTo>
                <a:cubicBezTo>
                  <a:pt x="11133947" y="392405"/>
                  <a:pt x="11233066" y="373732"/>
                  <a:pt x="11262187" y="378634"/>
                </a:cubicBezTo>
                <a:cubicBezTo>
                  <a:pt x="11320092" y="367389"/>
                  <a:pt x="11316005" y="350805"/>
                  <a:pt x="11357725" y="347628"/>
                </a:cubicBezTo>
                <a:cubicBezTo>
                  <a:pt x="11394272" y="337523"/>
                  <a:pt x="11451549" y="336224"/>
                  <a:pt x="11514053" y="323566"/>
                </a:cubicBezTo>
                <a:lnTo>
                  <a:pt x="11560799" y="310945"/>
                </a:lnTo>
                <a:lnTo>
                  <a:pt x="11555095" y="330247"/>
                </a:lnTo>
                <a:cubicBezTo>
                  <a:pt x="11570115" y="329566"/>
                  <a:pt x="11599314" y="335563"/>
                  <a:pt x="11601935" y="336765"/>
                </a:cubicBezTo>
                <a:cubicBezTo>
                  <a:pt x="11636102" y="339048"/>
                  <a:pt x="11641430" y="309890"/>
                  <a:pt x="11689326" y="303103"/>
                </a:cubicBezTo>
                <a:cubicBezTo>
                  <a:pt x="11737222" y="296316"/>
                  <a:pt x="11853888" y="301002"/>
                  <a:pt x="11889311" y="296043"/>
                </a:cubicBezTo>
                <a:lnTo>
                  <a:pt x="11894969" y="296953"/>
                </a:lnTo>
                <a:lnTo>
                  <a:pt x="11890989" y="298008"/>
                </a:lnTo>
                <a:cubicBezTo>
                  <a:pt x="11892055" y="297992"/>
                  <a:pt x="11894939" y="297561"/>
                  <a:pt x="11895904" y="297102"/>
                </a:cubicBezTo>
                <a:lnTo>
                  <a:pt x="11894969" y="296953"/>
                </a:lnTo>
                <a:lnTo>
                  <a:pt x="11896981" y="296418"/>
                </a:lnTo>
                <a:cubicBezTo>
                  <a:pt x="11903286" y="295212"/>
                  <a:pt x="11910383" y="325786"/>
                  <a:pt x="11931533" y="322577"/>
                </a:cubicBezTo>
                <a:cubicBezTo>
                  <a:pt x="11942379" y="322584"/>
                  <a:pt x="11958231" y="288015"/>
                  <a:pt x="11970826" y="284547"/>
                </a:cubicBezTo>
                <a:lnTo>
                  <a:pt x="11998411" y="275459"/>
                </a:lnTo>
                <a:cubicBezTo>
                  <a:pt x="12014431" y="274432"/>
                  <a:pt x="12054264" y="253851"/>
                  <a:pt x="12070284" y="252823"/>
                </a:cubicBezTo>
                <a:cubicBezTo>
                  <a:pt x="12101953" y="269774"/>
                  <a:pt x="12127636" y="277970"/>
                  <a:pt x="12149273" y="283340"/>
                </a:cubicBezTo>
                <a:lnTo>
                  <a:pt x="12192000" y="293933"/>
                </a:lnTo>
                <a:lnTo>
                  <a:pt x="12192000" y="843657"/>
                </a:lnTo>
                <a:lnTo>
                  <a:pt x="0" y="843657"/>
                </a:lnTo>
                <a:lnTo>
                  <a:pt x="0" y="517671"/>
                </a:lnTo>
                <a:lnTo>
                  <a:pt x="62970" y="497349"/>
                </a:lnTo>
                <a:cubicBezTo>
                  <a:pt x="96818" y="489349"/>
                  <a:pt x="130274" y="485131"/>
                  <a:pt x="163102" y="486965"/>
                </a:cubicBezTo>
                <a:cubicBezTo>
                  <a:pt x="229273" y="516421"/>
                  <a:pt x="295464" y="465077"/>
                  <a:pt x="327347" y="474218"/>
                </a:cubicBezTo>
                <a:cubicBezTo>
                  <a:pt x="398278" y="461559"/>
                  <a:pt x="524389" y="465494"/>
                  <a:pt x="616456" y="448171"/>
                </a:cubicBezTo>
                <a:cubicBezTo>
                  <a:pt x="689761" y="448930"/>
                  <a:pt x="725233" y="436443"/>
                  <a:pt x="805377" y="441830"/>
                </a:cubicBezTo>
                <a:cubicBezTo>
                  <a:pt x="856514" y="450042"/>
                  <a:pt x="903636" y="447034"/>
                  <a:pt x="937261" y="436268"/>
                </a:cubicBezTo>
                <a:cubicBezTo>
                  <a:pt x="984382" y="427633"/>
                  <a:pt x="1086871" y="383843"/>
                  <a:pt x="1139080" y="358865"/>
                </a:cubicBezTo>
                <a:cubicBezTo>
                  <a:pt x="1171293" y="330806"/>
                  <a:pt x="1269341" y="356187"/>
                  <a:pt x="1319302" y="308917"/>
                </a:cubicBezTo>
                <a:cubicBezTo>
                  <a:pt x="1351293" y="315381"/>
                  <a:pt x="1370639" y="306651"/>
                  <a:pt x="1385386" y="296402"/>
                </a:cubicBezTo>
                <a:lnTo>
                  <a:pt x="1404278" y="282186"/>
                </a:lnTo>
                <a:lnTo>
                  <a:pt x="1431509" y="282637"/>
                </a:lnTo>
                <a:lnTo>
                  <a:pt x="1479635" y="281452"/>
                </a:lnTo>
                <a:lnTo>
                  <a:pt x="1522846" y="286636"/>
                </a:lnTo>
                <a:cubicBezTo>
                  <a:pt x="1607746" y="295741"/>
                  <a:pt x="1658262" y="297408"/>
                  <a:pt x="1744857" y="299498"/>
                </a:cubicBezTo>
                <a:cubicBezTo>
                  <a:pt x="1746802" y="298898"/>
                  <a:pt x="1772794" y="292779"/>
                  <a:pt x="1800399" y="286471"/>
                </a:cubicBezTo>
                <a:lnTo>
                  <a:pt x="1829679" y="279899"/>
                </a:lnTo>
                <a:lnTo>
                  <a:pt x="1848467" y="280085"/>
                </a:lnTo>
                <a:cubicBezTo>
                  <a:pt x="1862541" y="284929"/>
                  <a:pt x="1909246" y="287572"/>
                  <a:pt x="1919990" y="280551"/>
                </a:cubicBezTo>
                <a:cubicBezTo>
                  <a:pt x="1930120" y="279552"/>
                  <a:pt x="1940770" y="283009"/>
                  <a:pt x="1947318" y="275157"/>
                </a:cubicBezTo>
                <a:cubicBezTo>
                  <a:pt x="1969430" y="271795"/>
                  <a:pt x="2020074" y="264052"/>
                  <a:pt x="2052662" y="260377"/>
                </a:cubicBezTo>
                <a:cubicBezTo>
                  <a:pt x="2069011" y="271949"/>
                  <a:pt x="2098031" y="252728"/>
                  <a:pt x="2142850" y="253103"/>
                </a:cubicBezTo>
                <a:cubicBezTo>
                  <a:pt x="2160684" y="266415"/>
                  <a:pt x="2173071" y="253191"/>
                  <a:pt x="2207849" y="271590"/>
                </a:cubicBezTo>
                <a:cubicBezTo>
                  <a:pt x="2209481" y="270048"/>
                  <a:pt x="2211471" y="268648"/>
                  <a:pt x="2213757" y="267429"/>
                </a:cubicBezTo>
                <a:cubicBezTo>
                  <a:pt x="2227043" y="260354"/>
                  <a:pt x="2247279" y="260873"/>
                  <a:pt x="2258954" y="268589"/>
                </a:cubicBezTo>
                <a:cubicBezTo>
                  <a:pt x="2314759" y="293598"/>
                  <a:pt x="2367284" y="294725"/>
                  <a:pt x="2416183" y="301325"/>
                </a:cubicBezTo>
                <a:cubicBezTo>
                  <a:pt x="2471682" y="306236"/>
                  <a:pt x="2436502" y="278448"/>
                  <a:pt x="2504536" y="302799"/>
                </a:cubicBezTo>
                <a:cubicBezTo>
                  <a:pt x="2512619" y="293910"/>
                  <a:pt x="2521472" y="293787"/>
                  <a:pt x="2536071" y="298698"/>
                </a:cubicBezTo>
                <a:cubicBezTo>
                  <a:pt x="2563080" y="300400"/>
                  <a:pt x="2562424" y="277303"/>
                  <a:pt x="2588893" y="292112"/>
                </a:cubicBezTo>
                <a:cubicBezTo>
                  <a:pt x="2584764" y="279571"/>
                  <a:pt x="2640519" y="289099"/>
                  <a:pt x="2628809" y="275805"/>
                </a:cubicBezTo>
                <a:cubicBezTo>
                  <a:pt x="2647132" y="265144"/>
                  <a:pt x="2654703" y="284003"/>
                  <a:pt x="2672807" y="274811"/>
                </a:cubicBezTo>
                <a:cubicBezTo>
                  <a:pt x="2692689" y="273207"/>
                  <a:pt x="2660665" y="287642"/>
                  <a:pt x="2682466" y="289307"/>
                </a:cubicBezTo>
                <a:lnTo>
                  <a:pt x="2801443" y="272988"/>
                </a:lnTo>
                <a:cubicBezTo>
                  <a:pt x="2816898" y="280651"/>
                  <a:pt x="2829832" y="277431"/>
                  <a:pt x="2842670" y="270747"/>
                </a:cubicBezTo>
                <a:cubicBezTo>
                  <a:pt x="2879478" y="273538"/>
                  <a:pt x="2913716" y="263751"/>
                  <a:pt x="2955436" y="260498"/>
                </a:cubicBezTo>
                <a:cubicBezTo>
                  <a:pt x="2999857" y="269821"/>
                  <a:pt x="3023924" y="250480"/>
                  <a:pt x="3068503" y="247085"/>
                </a:cubicBezTo>
                <a:cubicBezTo>
                  <a:pt x="3111389" y="266609"/>
                  <a:pt x="3098860" y="219898"/>
                  <a:pt x="3136157" y="221367"/>
                </a:cubicBezTo>
                <a:cubicBezTo>
                  <a:pt x="3196055" y="239200"/>
                  <a:pt x="3135454" y="205899"/>
                  <a:pt x="3229025" y="212263"/>
                </a:cubicBezTo>
                <a:cubicBezTo>
                  <a:pt x="3234188" y="215227"/>
                  <a:pt x="3264745" y="186124"/>
                  <a:pt x="3263717" y="182064"/>
                </a:cubicBezTo>
                <a:cubicBezTo>
                  <a:pt x="3284210" y="183616"/>
                  <a:pt x="3383330" y="164943"/>
                  <a:pt x="3412450" y="169845"/>
                </a:cubicBezTo>
                <a:cubicBezTo>
                  <a:pt x="3470355" y="158600"/>
                  <a:pt x="3466269" y="142016"/>
                  <a:pt x="3507988" y="138840"/>
                </a:cubicBezTo>
                <a:cubicBezTo>
                  <a:pt x="3544535" y="128734"/>
                  <a:pt x="3601812" y="127435"/>
                  <a:pt x="3664316" y="114777"/>
                </a:cubicBezTo>
                <a:lnTo>
                  <a:pt x="3711062" y="102156"/>
                </a:lnTo>
                <a:lnTo>
                  <a:pt x="3705359" y="121458"/>
                </a:lnTo>
                <a:cubicBezTo>
                  <a:pt x="3720379" y="120778"/>
                  <a:pt x="3749577" y="126775"/>
                  <a:pt x="3752198" y="127977"/>
                </a:cubicBezTo>
                <a:cubicBezTo>
                  <a:pt x="3786365" y="130259"/>
                  <a:pt x="3791694" y="101101"/>
                  <a:pt x="3839589" y="94314"/>
                </a:cubicBezTo>
                <a:cubicBezTo>
                  <a:pt x="3887485" y="87527"/>
                  <a:pt x="4004152" y="92214"/>
                  <a:pt x="4039575" y="87255"/>
                </a:cubicBezTo>
                <a:lnTo>
                  <a:pt x="4045232" y="88164"/>
                </a:lnTo>
                <a:lnTo>
                  <a:pt x="4041253" y="89220"/>
                </a:lnTo>
                <a:cubicBezTo>
                  <a:pt x="4042318" y="89204"/>
                  <a:pt x="4045202" y="88772"/>
                  <a:pt x="4046168" y="88314"/>
                </a:cubicBezTo>
                <a:lnTo>
                  <a:pt x="4045232" y="88164"/>
                </a:lnTo>
                <a:lnTo>
                  <a:pt x="4047244" y="87630"/>
                </a:lnTo>
                <a:cubicBezTo>
                  <a:pt x="4053549" y="86424"/>
                  <a:pt x="4060647" y="116997"/>
                  <a:pt x="4081797" y="113788"/>
                </a:cubicBezTo>
                <a:cubicBezTo>
                  <a:pt x="4092642" y="113795"/>
                  <a:pt x="4108495" y="79226"/>
                  <a:pt x="4121089" y="75758"/>
                </a:cubicBezTo>
                <a:lnTo>
                  <a:pt x="4148674" y="66671"/>
                </a:lnTo>
                <a:cubicBezTo>
                  <a:pt x="4164695" y="65643"/>
                  <a:pt x="4204528" y="45062"/>
                  <a:pt x="4220548" y="44035"/>
                </a:cubicBezTo>
                <a:cubicBezTo>
                  <a:pt x="4283885" y="77935"/>
                  <a:pt x="4323280" y="76818"/>
                  <a:pt x="4354249" y="88116"/>
                </a:cubicBezTo>
                <a:cubicBezTo>
                  <a:pt x="4424521" y="97907"/>
                  <a:pt x="4455906" y="90768"/>
                  <a:pt x="4549237" y="79806"/>
                </a:cubicBezTo>
                <a:cubicBezTo>
                  <a:pt x="4622250" y="85587"/>
                  <a:pt x="4717263" y="97250"/>
                  <a:pt x="4796679" y="108111"/>
                </a:cubicBezTo>
                <a:cubicBezTo>
                  <a:pt x="4846927" y="119802"/>
                  <a:pt x="4894173" y="120032"/>
                  <a:pt x="4928657" y="111604"/>
                </a:cubicBezTo>
                <a:cubicBezTo>
                  <a:pt x="4976404" y="106223"/>
                  <a:pt x="5082489" y="69591"/>
                  <a:pt x="5136768" y="48267"/>
                </a:cubicBezTo>
                <a:cubicBezTo>
                  <a:pt x="5171389" y="22501"/>
                  <a:pt x="5266869" y="54523"/>
                  <a:pt x="5320899" y="10821"/>
                </a:cubicBezTo>
                <a:cubicBezTo>
                  <a:pt x="5353820" y="3483"/>
                  <a:pt x="5390152" y="453"/>
                  <a:pt x="5427496" y="4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Content Placeholder 2">
            <a:extLst>
              <a:ext uri="{FF2B5EF4-FFF2-40B4-BE49-F238E27FC236}">
                <a16:creationId xmlns:a16="http://schemas.microsoft.com/office/drawing/2014/main" id="{211E7315-8172-4FA5-9C62-ADE4B2710D15}"/>
              </a:ext>
            </a:extLst>
          </p:cNvPr>
          <p:cNvGraphicFramePr>
            <a:graphicFrameLocks noGrp="1"/>
          </p:cNvGraphicFramePr>
          <p:nvPr>
            <p:ph idx="1"/>
            <p:extLst>
              <p:ext uri="{D42A27DB-BD31-4B8C-83A1-F6EECF244321}">
                <p14:modId xmlns:p14="http://schemas.microsoft.com/office/powerpoint/2010/main" val="3228236036"/>
              </p:ext>
            </p:extLst>
          </p:nvPr>
        </p:nvGraphicFramePr>
        <p:xfrm>
          <a:off x="806510" y="361115"/>
          <a:ext cx="10601504" cy="64775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8429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9CBA58E7-9A9C-4C81-A025-88F5595B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BAD1FD00-072F-41B1-A5C3-D9E51FFF2F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768629" cy="1978172"/>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560151 w 10768629"/>
              <a:gd name="connsiteY167" fmla="*/ 1963609 h 1978172"/>
              <a:gd name="connsiteX168" fmla="*/ 2367221 w 10768629"/>
              <a:gd name="connsiteY168" fmla="*/ 1971884 h 1978172"/>
              <a:gd name="connsiteX169" fmla="*/ 2272130 w 10768629"/>
              <a:gd name="connsiteY169" fmla="*/ 1961162 h 1978172"/>
              <a:gd name="connsiteX170" fmla="*/ 2189404 w 10768629"/>
              <a:gd name="connsiteY170" fmla="*/ 1978172 h 1978172"/>
              <a:gd name="connsiteX171" fmla="*/ 2077704 w 10768629"/>
              <a:gd name="connsiteY171" fmla="*/ 1965002 h 1978172"/>
              <a:gd name="connsiteX172" fmla="*/ 1967996 w 10768629"/>
              <a:gd name="connsiteY172" fmla="*/ 1953187 h 1978172"/>
              <a:gd name="connsiteX173" fmla="*/ 1855805 w 10768629"/>
              <a:gd name="connsiteY173" fmla="*/ 1926082 h 1978172"/>
              <a:gd name="connsiteX174" fmla="*/ 1790957 w 10768629"/>
              <a:gd name="connsiteY174" fmla="*/ 1919460 h 1978172"/>
              <a:gd name="connsiteX175" fmla="*/ 1613978 w 10768629"/>
              <a:gd name="connsiteY175" fmla="*/ 1891581 h 1978172"/>
              <a:gd name="connsiteX176" fmla="*/ 1436831 w 10768629"/>
              <a:gd name="connsiteY176" fmla="*/ 1856201 h 1978172"/>
              <a:gd name="connsiteX177" fmla="*/ 1332568 w 10768629"/>
              <a:gd name="connsiteY177" fmla="*/ 1793149 h 1978172"/>
              <a:gd name="connsiteX178" fmla="*/ 1186881 w 10768629"/>
              <a:gd name="connsiteY178" fmla="*/ 1768613 h 1978172"/>
              <a:gd name="connsiteX179" fmla="*/ 1162595 w 10768629"/>
              <a:gd name="connsiteY179" fmla="*/ 1758337 h 1978172"/>
              <a:gd name="connsiteX180" fmla="*/ 1128523 w 10768629"/>
              <a:gd name="connsiteY180" fmla="*/ 1763621 h 1978172"/>
              <a:gd name="connsiteX181" fmla="*/ 991903 w 10768629"/>
              <a:gd name="connsiteY181" fmla="*/ 1786741 h 1978172"/>
              <a:gd name="connsiteX182" fmla="*/ 883960 w 10768629"/>
              <a:gd name="connsiteY182" fmla="*/ 1822386 h 1978172"/>
              <a:gd name="connsiteX183" fmla="*/ 766531 w 10768629"/>
              <a:gd name="connsiteY183" fmla="*/ 1805053 h 1978172"/>
              <a:gd name="connsiteX184" fmla="*/ 669779 w 10768629"/>
              <a:gd name="connsiteY184" fmla="*/ 1800537 h 1978172"/>
              <a:gd name="connsiteX185" fmla="*/ 523898 w 10768629"/>
              <a:gd name="connsiteY185" fmla="*/ 1811085 h 1978172"/>
              <a:gd name="connsiteX186" fmla="*/ 360251 w 10768629"/>
              <a:gd name="connsiteY186" fmla="*/ 1830735 h 1978172"/>
              <a:gd name="connsiteX187" fmla="*/ 255207 w 10768629"/>
              <a:gd name="connsiteY187" fmla="*/ 1818275 h 1978172"/>
              <a:gd name="connsiteX188" fmla="*/ 101803 w 10768629"/>
              <a:gd name="connsiteY188" fmla="*/ 1870647 h 1978172"/>
              <a:gd name="connsiteX189" fmla="*/ 25397 w 10768629"/>
              <a:gd name="connsiteY189" fmla="*/ 1888443 h 1978172"/>
              <a:gd name="connsiteX190" fmla="*/ 2370 w 10768629"/>
              <a:gd name="connsiteY190" fmla="*/ 1878311 h 1978172"/>
              <a:gd name="connsiteX191" fmla="*/ 0 w 10768629"/>
              <a:gd name="connsiteY191" fmla="*/ 1878785 h 1978172"/>
              <a:gd name="connsiteX192" fmla="*/ 0 w 10768629"/>
              <a:gd name="connsiteY192"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31503 w 10768629"/>
              <a:gd name="connsiteY166" fmla="*/ 1931749 h 1978172"/>
              <a:gd name="connsiteX167" fmla="*/ 2560151 w 10768629"/>
              <a:gd name="connsiteY167" fmla="*/ 1963609 h 1978172"/>
              <a:gd name="connsiteX168" fmla="*/ 2367221 w 10768629"/>
              <a:gd name="connsiteY168" fmla="*/ 1971884 h 1978172"/>
              <a:gd name="connsiteX169" fmla="*/ 2272130 w 10768629"/>
              <a:gd name="connsiteY169" fmla="*/ 1961162 h 1978172"/>
              <a:gd name="connsiteX170" fmla="*/ 2189404 w 10768629"/>
              <a:gd name="connsiteY170" fmla="*/ 1978172 h 1978172"/>
              <a:gd name="connsiteX171" fmla="*/ 2077704 w 10768629"/>
              <a:gd name="connsiteY171" fmla="*/ 1965002 h 1978172"/>
              <a:gd name="connsiteX172" fmla="*/ 1967996 w 10768629"/>
              <a:gd name="connsiteY172" fmla="*/ 1953187 h 1978172"/>
              <a:gd name="connsiteX173" fmla="*/ 1855805 w 10768629"/>
              <a:gd name="connsiteY173" fmla="*/ 1926082 h 1978172"/>
              <a:gd name="connsiteX174" fmla="*/ 1790957 w 10768629"/>
              <a:gd name="connsiteY174" fmla="*/ 1919460 h 1978172"/>
              <a:gd name="connsiteX175" fmla="*/ 1613978 w 10768629"/>
              <a:gd name="connsiteY175" fmla="*/ 1891581 h 1978172"/>
              <a:gd name="connsiteX176" fmla="*/ 1436831 w 10768629"/>
              <a:gd name="connsiteY176" fmla="*/ 1856201 h 1978172"/>
              <a:gd name="connsiteX177" fmla="*/ 1332568 w 10768629"/>
              <a:gd name="connsiteY177" fmla="*/ 1793149 h 1978172"/>
              <a:gd name="connsiteX178" fmla="*/ 1186881 w 10768629"/>
              <a:gd name="connsiteY178" fmla="*/ 1768613 h 1978172"/>
              <a:gd name="connsiteX179" fmla="*/ 1162595 w 10768629"/>
              <a:gd name="connsiteY179" fmla="*/ 1758337 h 1978172"/>
              <a:gd name="connsiteX180" fmla="*/ 1128523 w 10768629"/>
              <a:gd name="connsiteY180" fmla="*/ 1763621 h 1978172"/>
              <a:gd name="connsiteX181" fmla="*/ 991903 w 10768629"/>
              <a:gd name="connsiteY181" fmla="*/ 1786741 h 1978172"/>
              <a:gd name="connsiteX182" fmla="*/ 883960 w 10768629"/>
              <a:gd name="connsiteY182" fmla="*/ 1822386 h 1978172"/>
              <a:gd name="connsiteX183" fmla="*/ 766531 w 10768629"/>
              <a:gd name="connsiteY183" fmla="*/ 1805053 h 1978172"/>
              <a:gd name="connsiteX184" fmla="*/ 669779 w 10768629"/>
              <a:gd name="connsiteY184" fmla="*/ 1800537 h 1978172"/>
              <a:gd name="connsiteX185" fmla="*/ 523898 w 10768629"/>
              <a:gd name="connsiteY185" fmla="*/ 1811085 h 1978172"/>
              <a:gd name="connsiteX186" fmla="*/ 360251 w 10768629"/>
              <a:gd name="connsiteY186" fmla="*/ 1830735 h 1978172"/>
              <a:gd name="connsiteX187" fmla="*/ 255207 w 10768629"/>
              <a:gd name="connsiteY187" fmla="*/ 1818275 h 1978172"/>
              <a:gd name="connsiteX188" fmla="*/ 101803 w 10768629"/>
              <a:gd name="connsiteY188" fmla="*/ 1870647 h 1978172"/>
              <a:gd name="connsiteX189" fmla="*/ 25397 w 10768629"/>
              <a:gd name="connsiteY189" fmla="*/ 1888443 h 1978172"/>
              <a:gd name="connsiteX190" fmla="*/ 2370 w 10768629"/>
              <a:gd name="connsiteY190" fmla="*/ 1878311 h 1978172"/>
              <a:gd name="connsiteX191" fmla="*/ 0 w 10768629"/>
              <a:gd name="connsiteY191" fmla="*/ 1878785 h 1978172"/>
              <a:gd name="connsiteX192" fmla="*/ 0 w 10768629"/>
              <a:gd name="connsiteY192"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91363 w 10768629"/>
              <a:gd name="connsiteY163" fmla="*/ 1929171 h 1978172"/>
              <a:gd name="connsiteX164" fmla="*/ 3038835 w 10768629"/>
              <a:gd name="connsiteY164" fmla="*/ 1920210 h 1978172"/>
              <a:gd name="connsiteX165" fmla="*/ 2897201 w 10768629"/>
              <a:gd name="connsiteY165" fmla="*/ 1926772 h 1978172"/>
              <a:gd name="connsiteX166" fmla="*/ 2731503 w 10768629"/>
              <a:gd name="connsiteY166" fmla="*/ 1931749 h 1978172"/>
              <a:gd name="connsiteX167" fmla="*/ 2560151 w 10768629"/>
              <a:gd name="connsiteY167" fmla="*/ 1963609 h 1978172"/>
              <a:gd name="connsiteX168" fmla="*/ 2367221 w 10768629"/>
              <a:gd name="connsiteY168" fmla="*/ 1971884 h 1978172"/>
              <a:gd name="connsiteX169" fmla="*/ 2272130 w 10768629"/>
              <a:gd name="connsiteY169" fmla="*/ 1961162 h 1978172"/>
              <a:gd name="connsiteX170" fmla="*/ 2189404 w 10768629"/>
              <a:gd name="connsiteY170" fmla="*/ 1978172 h 1978172"/>
              <a:gd name="connsiteX171" fmla="*/ 2077704 w 10768629"/>
              <a:gd name="connsiteY171" fmla="*/ 1965002 h 1978172"/>
              <a:gd name="connsiteX172" fmla="*/ 1967996 w 10768629"/>
              <a:gd name="connsiteY172" fmla="*/ 1953187 h 1978172"/>
              <a:gd name="connsiteX173" fmla="*/ 1855805 w 10768629"/>
              <a:gd name="connsiteY173" fmla="*/ 1926082 h 1978172"/>
              <a:gd name="connsiteX174" fmla="*/ 1790957 w 10768629"/>
              <a:gd name="connsiteY174" fmla="*/ 1919460 h 1978172"/>
              <a:gd name="connsiteX175" fmla="*/ 1613978 w 10768629"/>
              <a:gd name="connsiteY175" fmla="*/ 1891581 h 1978172"/>
              <a:gd name="connsiteX176" fmla="*/ 1436831 w 10768629"/>
              <a:gd name="connsiteY176" fmla="*/ 1856201 h 1978172"/>
              <a:gd name="connsiteX177" fmla="*/ 1332568 w 10768629"/>
              <a:gd name="connsiteY177" fmla="*/ 1793149 h 1978172"/>
              <a:gd name="connsiteX178" fmla="*/ 1186881 w 10768629"/>
              <a:gd name="connsiteY178" fmla="*/ 1768613 h 1978172"/>
              <a:gd name="connsiteX179" fmla="*/ 1162595 w 10768629"/>
              <a:gd name="connsiteY179" fmla="*/ 1758337 h 1978172"/>
              <a:gd name="connsiteX180" fmla="*/ 1128523 w 10768629"/>
              <a:gd name="connsiteY180" fmla="*/ 1763621 h 1978172"/>
              <a:gd name="connsiteX181" fmla="*/ 991903 w 10768629"/>
              <a:gd name="connsiteY181" fmla="*/ 1786741 h 1978172"/>
              <a:gd name="connsiteX182" fmla="*/ 883960 w 10768629"/>
              <a:gd name="connsiteY182" fmla="*/ 1822386 h 1978172"/>
              <a:gd name="connsiteX183" fmla="*/ 766531 w 10768629"/>
              <a:gd name="connsiteY183" fmla="*/ 1805053 h 1978172"/>
              <a:gd name="connsiteX184" fmla="*/ 669779 w 10768629"/>
              <a:gd name="connsiteY184" fmla="*/ 1800537 h 1978172"/>
              <a:gd name="connsiteX185" fmla="*/ 523898 w 10768629"/>
              <a:gd name="connsiteY185" fmla="*/ 1811085 h 1978172"/>
              <a:gd name="connsiteX186" fmla="*/ 360251 w 10768629"/>
              <a:gd name="connsiteY186" fmla="*/ 1830735 h 1978172"/>
              <a:gd name="connsiteX187" fmla="*/ 255207 w 10768629"/>
              <a:gd name="connsiteY187" fmla="*/ 1818275 h 1978172"/>
              <a:gd name="connsiteX188" fmla="*/ 101803 w 10768629"/>
              <a:gd name="connsiteY188" fmla="*/ 1870647 h 1978172"/>
              <a:gd name="connsiteX189" fmla="*/ 25397 w 10768629"/>
              <a:gd name="connsiteY189" fmla="*/ 1888443 h 1978172"/>
              <a:gd name="connsiteX190" fmla="*/ 2370 w 10768629"/>
              <a:gd name="connsiteY190" fmla="*/ 1878311 h 1978172"/>
              <a:gd name="connsiteX191" fmla="*/ 0 w 10768629"/>
              <a:gd name="connsiteY191" fmla="*/ 1878785 h 1978172"/>
              <a:gd name="connsiteX192" fmla="*/ 0 w 10768629"/>
              <a:gd name="connsiteY192"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28929 w 10768629"/>
              <a:gd name="connsiteY162" fmla="*/ 1938226 h 1978172"/>
              <a:gd name="connsiteX163" fmla="*/ 3091363 w 10768629"/>
              <a:gd name="connsiteY163" fmla="*/ 1929171 h 1978172"/>
              <a:gd name="connsiteX164" fmla="*/ 3038835 w 10768629"/>
              <a:gd name="connsiteY164" fmla="*/ 1920210 h 1978172"/>
              <a:gd name="connsiteX165" fmla="*/ 2897201 w 10768629"/>
              <a:gd name="connsiteY165" fmla="*/ 1926772 h 1978172"/>
              <a:gd name="connsiteX166" fmla="*/ 2731503 w 10768629"/>
              <a:gd name="connsiteY166" fmla="*/ 1931749 h 1978172"/>
              <a:gd name="connsiteX167" fmla="*/ 2560151 w 10768629"/>
              <a:gd name="connsiteY167" fmla="*/ 1963609 h 1978172"/>
              <a:gd name="connsiteX168" fmla="*/ 2367221 w 10768629"/>
              <a:gd name="connsiteY168" fmla="*/ 1971884 h 1978172"/>
              <a:gd name="connsiteX169" fmla="*/ 2272130 w 10768629"/>
              <a:gd name="connsiteY169" fmla="*/ 1961162 h 1978172"/>
              <a:gd name="connsiteX170" fmla="*/ 2189404 w 10768629"/>
              <a:gd name="connsiteY170" fmla="*/ 1978172 h 1978172"/>
              <a:gd name="connsiteX171" fmla="*/ 2077704 w 10768629"/>
              <a:gd name="connsiteY171" fmla="*/ 1965002 h 1978172"/>
              <a:gd name="connsiteX172" fmla="*/ 1967996 w 10768629"/>
              <a:gd name="connsiteY172" fmla="*/ 1953187 h 1978172"/>
              <a:gd name="connsiteX173" fmla="*/ 1855805 w 10768629"/>
              <a:gd name="connsiteY173" fmla="*/ 1926082 h 1978172"/>
              <a:gd name="connsiteX174" fmla="*/ 1790957 w 10768629"/>
              <a:gd name="connsiteY174" fmla="*/ 1919460 h 1978172"/>
              <a:gd name="connsiteX175" fmla="*/ 1613978 w 10768629"/>
              <a:gd name="connsiteY175" fmla="*/ 1891581 h 1978172"/>
              <a:gd name="connsiteX176" fmla="*/ 1436831 w 10768629"/>
              <a:gd name="connsiteY176" fmla="*/ 1856201 h 1978172"/>
              <a:gd name="connsiteX177" fmla="*/ 1332568 w 10768629"/>
              <a:gd name="connsiteY177" fmla="*/ 1793149 h 1978172"/>
              <a:gd name="connsiteX178" fmla="*/ 1186881 w 10768629"/>
              <a:gd name="connsiteY178" fmla="*/ 1768613 h 1978172"/>
              <a:gd name="connsiteX179" fmla="*/ 1162595 w 10768629"/>
              <a:gd name="connsiteY179" fmla="*/ 1758337 h 1978172"/>
              <a:gd name="connsiteX180" fmla="*/ 1128523 w 10768629"/>
              <a:gd name="connsiteY180" fmla="*/ 1763621 h 1978172"/>
              <a:gd name="connsiteX181" fmla="*/ 991903 w 10768629"/>
              <a:gd name="connsiteY181" fmla="*/ 1786741 h 1978172"/>
              <a:gd name="connsiteX182" fmla="*/ 883960 w 10768629"/>
              <a:gd name="connsiteY182" fmla="*/ 1822386 h 1978172"/>
              <a:gd name="connsiteX183" fmla="*/ 766531 w 10768629"/>
              <a:gd name="connsiteY183" fmla="*/ 1805053 h 1978172"/>
              <a:gd name="connsiteX184" fmla="*/ 669779 w 10768629"/>
              <a:gd name="connsiteY184" fmla="*/ 1800537 h 1978172"/>
              <a:gd name="connsiteX185" fmla="*/ 523898 w 10768629"/>
              <a:gd name="connsiteY185" fmla="*/ 1811085 h 1978172"/>
              <a:gd name="connsiteX186" fmla="*/ 360251 w 10768629"/>
              <a:gd name="connsiteY186" fmla="*/ 1830735 h 1978172"/>
              <a:gd name="connsiteX187" fmla="*/ 255207 w 10768629"/>
              <a:gd name="connsiteY187" fmla="*/ 1818275 h 1978172"/>
              <a:gd name="connsiteX188" fmla="*/ 101803 w 10768629"/>
              <a:gd name="connsiteY188" fmla="*/ 1870647 h 1978172"/>
              <a:gd name="connsiteX189" fmla="*/ 25397 w 10768629"/>
              <a:gd name="connsiteY189" fmla="*/ 1888443 h 1978172"/>
              <a:gd name="connsiteX190" fmla="*/ 2370 w 10768629"/>
              <a:gd name="connsiteY190" fmla="*/ 1878311 h 1978172"/>
              <a:gd name="connsiteX191" fmla="*/ 0 w 10768629"/>
              <a:gd name="connsiteY191" fmla="*/ 1878785 h 1978172"/>
              <a:gd name="connsiteX192" fmla="*/ 0 w 10768629"/>
              <a:gd name="connsiteY192"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686411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28929 w 10768629"/>
              <a:gd name="connsiteY162" fmla="*/ 1938226 h 1978172"/>
              <a:gd name="connsiteX163" fmla="*/ 3091363 w 10768629"/>
              <a:gd name="connsiteY163" fmla="*/ 1929171 h 1978172"/>
              <a:gd name="connsiteX164" fmla="*/ 3038835 w 10768629"/>
              <a:gd name="connsiteY164" fmla="*/ 1920210 h 1978172"/>
              <a:gd name="connsiteX165" fmla="*/ 2897201 w 10768629"/>
              <a:gd name="connsiteY165" fmla="*/ 1926772 h 1978172"/>
              <a:gd name="connsiteX166" fmla="*/ 2731503 w 10768629"/>
              <a:gd name="connsiteY166" fmla="*/ 1931749 h 1978172"/>
              <a:gd name="connsiteX167" fmla="*/ 2560151 w 10768629"/>
              <a:gd name="connsiteY167" fmla="*/ 1963609 h 1978172"/>
              <a:gd name="connsiteX168" fmla="*/ 2367221 w 10768629"/>
              <a:gd name="connsiteY168" fmla="*/ 1971884 h 1978172"/>
              <a:gd name="connsiteX169" fmla="*/ 2272130 w 10768629"/>
              <a:gd name="connsiteY169" fmla="*/ 1961162 h 1978172"/>
              <a:gd name="connsiteX170" fmla="*/ 2189404 w 10768629"/>
              <a:gd name="connsiteY170" fmla="*/ 1978172 h 1978172"/>
              <a:gd name="connsiteX171" fmla="*/ 2077704 w 10768629"/>
              <a:gd name="connsiteY171" fmla="*/ 1965002 h 1978172"/>
              <a:gd name="connsiteX172" fmla="*/ 1967996 w 10768629"/>
              <a:gd name="connsiteY172" fmla="*/ 1953187 h 1978172"/>
              <a:gd name="connsiteX173" fmla="*/ 1855805 w 10768629"/>
              <a:gd name="connsiteY173" fmla="*/ 1926082 h 1978172"/>
              <a:gd name="connsiteX174" fmla="*/ 1790957 w 10768629"/>
              <a:gd name="connsiteY174" fmla="*/ 1919460 h 1978172"/>
              <a:gd name="connsiteX175" fmla="*/ 1613978 w 10768629"/>
              <a:gd name="connsiteY175" fmla="*/ 1891581 h 1978172"/>
              <a:gd name="connsiteX176" fmla="*/ 1436831 w 10768629"/>
              <a:gd name="connsiteY176" fmla="*/ 1856201 h 1978172"/>
              <a:gd name="connsiteX177" fmla="*/ 1332568 w 10768629"/>
              <a:gd name="connsiteY177" fmla="*/ 1793149 h 1978172"/>
              <a:gd name="connsiteX178" fmla="*/ 1186881 w 10768629"/>
              <a:gd name="connsiteY178" fmla="*/ 1768613 h 1978172"/>
              <a:gd name="connsiteX179" fmla="*/ 1162595 w 10768629"/>
              <a:gd name="connsiteY179" fmla="*/ 1758337 h 1978172"/>
              <a:gd name="connsiteX180" fmla="*/ 1128523 w 10768629"/>
              <a:gd name="connsiteY180" fmla="*/ 1763621 h 1978172"/>
              <a:gd name="connsiteX181" fmla="*/ 991903 w 10768629"/>
              <a:gd name="connsiteY181" fmla="*/ 1786741 h 1978172"/>
              <a:gd name="connsiteX182" fmla="*/ 883960 w 10768629"/>
              <a:gd name="connsiteY182" fmla="*/ 1822386 h 1978172"/>
              <a:gd name="connsiteX183" fmla="*/ 766531 w 10768629"/>
              <a:gd name="connsiteY183" fmla="*/ 1805053 h 1978172"/>
              <a:gd name="connsiteX184" fmla="*/ 669779 w 10768629"/>
              <a:gd name="connsiteY184" fmla="*/ 1800537 h 1978172"/>
              <a:gd name="connsiteX185" fmla="*/ 523898 w 10768629"/>
              <a:gd name="connsiteY185" fmla="*/ 1811085 h 1978172"/>
              <a:gd name="connsiteX186" fmla="*/ 360251 w 10768629"/>
              <a:gd name="connsiteY186" fmla="*/ 1830735 h 1978172"/>
              <a:gd name="connsiteX187" fmla="*/ 255207 w 10768629"/>
              <a:gd name="connsiteY187" fmla="*/ 1818275 h 1978172"/>
              <a:gd name="connsiteX188" fmla="*/ 101803 w 10768629"/>
              <a:gd name="connsiteY188" fmla="*/ 1870647 h 1978172"/>
              <a:gd name="connsiteX189" fmla="*/ 25397 w 10768629"/>
              <a:gd name="connsiteY189" fmla="*/ 1888443 h 1978172"/>
              <a:gd name="connsiteX190" fmla="*/ 2370 w 10768629"/>
              <a:gd name="connsiteY190" fmla="*/ 1878311 h 1978172"/>
              <a:gd name="connsiteX191" fmla="*/ 0 w 10768629"/>
              <a:gd name="connsiteY191" fmla="*/ 1878785 h 1978172"/>
              <a:gd name="connsiteX192" fmla="*/ 0 w 10768629"/>
              <a:gd name="connsiteY192"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2238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789844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2238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51784 w 10768629"/>
              <a:gd name="connsiteY143" fmla="*/ 1726895 h 1978172"/>
              <a:gd name="connsiteX144" fmla="*/ 4789844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2238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51784 w 10768629"/>
              <a:gd name="connsiteY143" fmla="*/ 1726895 h 1978172"/>
              <a:gd name="connsiteX144" fmla="*/ 4789844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2238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51784 w 10768629"/>
              <a:gd name="connsiteY143" fmla="*/ 1726895 h 1978172"/>
              <a:gd name="connsiteX144" fmla="*/ 4789844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2238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51784 w 10768629"/>
              <a:gd name="connsiteY143" fmla="*/ 1726895 h 1978172"/>
              <a:gd name="connsiteX144" fmla="*/ 4789844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0333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388466 w 10768629"/>
              <a:gd name="connsiteY141" fmla="*/ 1653195 h 1978172"/>
              <a:gd name="connsiteX142" fmla="*/ 4945936 w 10768629"/>
              <a:gd name="connsiteY142" fmla="*/ 1713743 h 1978172"/>
              <a:gd name="connsiteX143" fmla="*/ 4851784 w 10768629"/>
              <a:gd name="connsiteY143" fmla="*/ 1726895 h 1978172"/>
              <a:gd name="connsiteX144" fmla="*/ 4789844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0333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388466 w 10768629"/>
              <a:gd name="connsiteY141" fmla="*/ 1653195 h 1978172"/>
              <a:gd name="connsiteX142" fmla="*/ 4945936 w 10768629"/>
              <a:gd name="connsiteY142" fmla="*/ 1713743 h 1978172"/>
              <a:gd name="connsiteX143" fmla="*/ 4851784 w 10768629"/>
              <a:gd name="connsiteY143" fmla="*/ 1726895 h 1978172"/>
              <a:gd name="connsiteX144" fmla="*/ 4789844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0333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48487 w 10768629"/>
              <a:gd name="connsiteY140" fmla="*/ 1660781 h 1978172"/>
              <a:gd name="connsiteX141" fmla="*/ 5388466 w 10768629"/>
              <a:gd name="connsiteY141" fmla="*/ 1653195 h 1978172"/>
              <a:gd name="connsiteX142" fmla="*/ 4945936 w 10768629"/>
              <a:gd name="connsiteY142" fmla="*/ 1713743 h 1978172"/>
              <a:gd name="connsiteX143" fmla="*/ 4851784 w 10768629"/>
              <a:gd name="connsiteY143" fmla="*/ 1726895 h 1978172"/>
              <a:gd name="connsiteX144" fmla="*/ 4789844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0333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48487 w 10768629"/>
              <a:gd name="connsiteY140" fmla="*/ 1660781 h 1978172"/>
              <a:gd name="connsiteX141" fmla="*/ 5388466 w 10768629"/>
              <a:gd name="connsiteY141" fmla="*/ 1653195 h 1978172"/>
              <a:gd name="connsiteX142" fmla="*/ 4945936 w 10768629"/>
              <a:gd name="connsiteY142" fmla="*/ 1713743 h 1978172"/>
              <a:gd name="connsiteX143" fmla="*/ 4851784 w 10768629"/>
              <a:gd name="connsiteY143" fmla="*/ 1726895 h 1978172"/>
              <a:gd name="connsiteX144" fmla="*/ 4789844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0333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96112 w 10768629"/>
              <a:gd name="connsiteY140" fmla="*/ 1636968 h 1978172"/>
              <a:gd name="connsiteX141" fmla="*/ 5388466 w 10768629"/>
              <a:gd name="connsiteY141" fmla="*/ 1653195 h 1978172"/>
              <a:gd name="connsiteX142" fmla="*/ 4945936 w 10768629"/>
              <a:gd name="connsiteY142" fmla="*/ 1713743 h 1978172"/>
              <a:gd name="connsiteX143" fmla="*/ 4851784 w 10768629"/>
              <a:gd name="connsiteY143" fmla="*/ 1726895 h 1978172"/>
              <a:gd name="connsiteX144" fmla="*/ 4789844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0333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96112 w 10768629"/>
              <a:gd name="connsiteY140" fmla="*/ 1636968 h 1978172"/>
              <a:gd name="connsiteX141" fmla="*/ 5388466 w 10768629"/>
              <a:gd name="connsiteY141" fmla="*/ 1653195 h 1978172"/>
              <a:gd name="connsiteX142" fmla="*/ 4945936 w 10768629"/>
              <a:gd name="connsiteY142" fmla="*/ 1713743 h 1978172"/>
              <a:gd name="connsiteX143" fmla="*/ 4851784 w 10768629"/>
              <a:gd name="connsiteY143" fmla="*/ 1726895 h 1978172"/>
              <a:gd name="connsiteX144" fmla="*/ 4789844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0333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36649" y="488969"/>
                  <a:pt x="9316893" y="491390"/>
                </a:cubicBezTo>
                <a:cubicBezTo>
                  <a:pt x="9298834" y="504511"/>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79948" y="576062"/>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407128" y="961344"/>
                </a:lnTo>
                <a:lnTo>
                  <a:pt x="8380548" y="987916"/>
                </a:lnTo>
                <a:lnTo>
                  <a:pt x="8379462" y="987106"/>
                </a:lnTo>
                <a:cubicBezTo>
                  <a:pt x="8376507" y="985864"/>
                  <a:pt x="8373362" y="986042"/>
                  <a:pt x="8369725" y="989186"/>
                </a:cubicBezTo>
                <a:cubicBezTo>
                  <a:pt x="8357221" y="990792"/>
                  <a:pt x="8319237" y="991089"/>
                  <a:pt x="8304438" y="996739"/>
                </a:cubicBezTo>
                <a:cubicBezTo>
                  <a:pt x="8297193" y="1005683"/>
                  <a:pt x="8289328" y="1014568"/>
                  <a:pt x="8280929" y="1023089"/>
                </a:cubicBezTo>
                <a:lnTo>
                  <a:pt x="8275760" y="1027772"/>
                </a:lnTo>
                <a:lnTo>
                  <a:pt x="8275478" y="1027605"/>
                </a:lnTo>
                <a:cubicBezTo>
                  <a:pt x="8273970" y="1028076"/>
                  <a:pt x="8272124" y="1029408"/>
                  <a:pt x="8269666"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43525" y="1179064"/>
                </a:lnTo>
                <a:lnTo>
                  <a:pt x="7685942" y="1233723"/>
                </a:lnTo>
                <a:lnTo>
                  <a:pt x="7586920" y="1261888"/>
                </a:lnTo>
                <a:cubicBezTo>
                  <a:pt x="7556723" y="1298911"/>
                  <a:pt x="7489186" y="1249860"/>
                  <a:pt x="7486100" y="1292563"/>
                </a:cubicBezTo>
                <a:cubicBezTo>
                  <a:pt x="7454875" y="1308356"/>
                  <a:pt x="7449202" y="1300366"/>
                  <a:pt x="7407190" y="1314737"/>
                </a:cubicBezTo>
                <a:cubicBezTo>
                  <a:pt x="7368386" y="1364011"/>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66262" y="1643128"/>
                  <a:pt x="5596112" y="1636968"/>
                </a:cubicBezTo>
                <a:cubicBezTo>
                  <a:pt x="5561981" y="1612826"/>
                  <a:pt x="5429171" y="1655721"/>
                  <a:pt x="5388466" y="1653195"/>
                </a:cubicBezTo>
                <a:cubicBezTo>
                  <a:pt x="5288041" y="1668530"/>
                  <a:pt x="5074771" y="1739921"/>
                  <a:pt x="4945936" y="1713743"/>
                </a:cubicBezTo>
                <a:cubicBezTo>
                  <a:pt x="4914142" y="1717597"/>
                  <a:pt x="4870655" y="1726609"/>
                  <a:pt x="4851784" y="1726895"/>
                </a:cubicBezTo>
                <a:lnTo>
                  <a:pt x="4789844" y="1730706"/>
                </a:lnTo>
                <a:lnTo>
                  <a:pt x="4686411" y="1771811"/>
                </a:lnTo>
                <a:cubicBezTo>
                  <a:pt x="4633697" y="1745585"/>
                  <a:pt x="4634134" y="1775931"/>
                  <a:pt x="4568686" y="1786141"/>
                </a:cubicBezTo>
                <a:cubicBezTo>
                  <a:pt x="4544667" y="1777910"/>
                  <a:pt x="4432547" y="1778168"/>
                  <a:pt x="4418751" y="1796932"/>
                </a:cubicBezTo>
                <a:cubicBezTo>
                  <a:pt x="4403360" y="1801488"/>
                  <a:pt x="4385278" y="1795746"/>
                  <a:pt x="4378377" y="1815528"/>
                </a:cubicBezTo>
                <a:cubicBezTo>
                  <a:pt x="4366870" y="1839461"/>
                  <a:pt x="4312575" y="1805339"/>
                  <a:pt x="4320575" y="1832722"/>
                </a:cubicBezTo>
                <a:cubicBezTo>
                  <a:pt x="4282030" y="1809397"/>
                  <a:pt x="4252210" y="1859755"/>
                  <a:pt x="4220200" y="1873173"/>
                </a:cubicBezTo>
                <a:cubicBezTo>
                  <a:pt x="4189784" y="1872580"/>
                  <a:pt x="4175475" y="1885756"/>
                  <a:pt x="4105361" y="1894711"/>
                </a:cubicBezTo>
                <a:cubicBezTo>
                  <a:pt x="4071894" y="1867524"/>
                  <a:pt x="4035294" y="1916372"/>
                  <a:pt x="3973223" y="1881015"/>
                </a:cubicBezTo>
                <a:cubicBezTo>
                  <a:pt x="3971330" y="1884974"/>
                  <a:pt x="3952843" y="1881390"/>
                  <a:pt x="3900992" y="1880603"/>
                </a:cubicBezTo>
                <a:cubicBezTo>
                  <a:pt x="3849141" y="1879815"/>
                  <a:pt x="3740259" y="1879432"/>
                  <a:pt x="3662119" y="1876289"/>
                </a:cubicBezTo>
                <a:cubicBezTo>
                  <a:pt x="3573420" y="1876991"/>
                  <a:pt x="3613412" y="1915150"/>
                  <a:pt x="3496919" y="1873180"/>
                </a:cubicBezTo>
                <a:cubicBezTo>
                  <a:pt x="3488062" y="1895719"/>
                  <a:pt x="3474293" y="1897950"/>
                  <a:pt x="3449433" y="1889681"/>
                </a:cubicBezTo>
                <a:cubicBezTo>
                  <a:pt x="3406553" y="1891629"/>
                  <a:pt x="3417350" y="1945453"/>
                  <a:pt x="3369766" y="1916653"/>
                </a:cubicBezTo>
                <a:cubicBezTo>
                  <a:pt x="3338805" y="1929531"/>
                  <a:pt x="3310151" y="1915620"/>
                  <a:pt x="3290336" y="1925039"/>
                </a:cubicBezTo>
                <a:lnTo>
                  <a:pt x="3224897" y="1943733"/>
                </a:lnTo>
                <a:cubicBezTo>
                  <a:pt x="3188693" y="1949271"/>
                  <a:pt x="3178540" y="1909145"/>
                  <a:pt x="3161463" y="1946591"/>
                </a:cubicBezTo>
                <a:lnTo>
                  <a:pt x="3128929" y="1938226"/>
                </a:lnTo>
                <a:lnTo>
                  <a:pt x="3091363" y="1929171"/>
                </a:lnTo>
                <a:cubicBezTo>
                  <a:pt x="3071584" y="1922993"/>
                  <a:pt x="3080878" y="1929976"/>
                  <a:pt x="3038835" y="1920210"/>
                </a:cubicBezTo>
                <a:cubicBezTo>
                  <a:pt x="3011900" y="1947086"/>
                  <a:pt x="2967972" y="1927319"/>
                  <a:pt x="2897201" y="1926772"/>
                </a:cubicBezTo>
                <a:lnTo>
                  <a:pt x="2731503" y="1931749"/>
                </a:lnTo>
                <a:cubicBezTo>
                  <a:pt x="2675328" y="1937888"/>
                  <a:pt x="2629596" y="1956920"/>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1037" y="1967486"/>
                  <a:pt x="2001803" y="1954594"/>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391573" y="1790862"/>
                  <a:pt x="1332568" y="1793149"/>
                </a:cubicBezTo>
                <a:cubicBezTo>
                  <a:pt x="1293437" y="1790584"/>
                  <a:pt x="1335185" y="1756546"/>
                  <a:pt x="1186881" y="1768613"/>
                </a:cubicBezTo>
                <a:cubicBezTo>
                  <a:pt x="1178443" y="1775469"/>
                  <a:pt x="1160576" y="1767918"/>
                  <a:pt x="1162595" y="1758337"/>
                </a:cubicBezTo>
                <a:cubicBezTo>
                  <a:pt x="1153167" y="1761117"/>
                  <a:pt x="1130472" y="1779083"/>
                  <a:pt x="1128523" y="1763621"/>
                </a:cubicBezTo>
                <a:cubicBezTo>
                  <a:pt x="1081415" y="1760756"/>
                  <a:pt x="1034361" y="1768718"/>
                  <a:pt x="991903" y="1786741"/>
                </a:cubicBezTo>
                <a:cubicBezTo>
                  <a:pt x="966383" y="1781126"/>
                  <a:pt x="939976" y="1793141"/>
                  <a:pt x="883960" y="1803336"/>
                </a:cubicBezTo>
                <a:cubicBezTo>
                  <a:pt x="831931" y="1771815"/>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2E36E12-9007-435C-A2E6-18A0523A1917}"/>
              </a:ext>
            </a:extLst>
          </p:cNvPr>
          <p:cNvSpPr>
            <a:spLocks noGrp="1"/>
          </p:cNvSpPr>
          <p:nvPr>
            <p:ph type="title"/>
          </p:nvPr>
        </p:nvSpPr>
        <p:spPr>
          <a:xfrm>
            <a:off x="159483" y="5752"/>
            <a:ext cx="6001356" cy="842213"/>
          </a:xfrm>
        </p:spPr>
        <p:txBody>
          <a:bodyPr vert="horz" lIns="91440" tIns="45720" rIns="91440" bIns="45720" rtlCol="0" anchor="ctr">
            <a:normAutofit/>
          </a:bodyPr>
          <a:lstStyle/>
          <a:p>
            <a:r>
              <a:rPr lang="en-US" b="1" dirty="0">
                <a:ea typeface="Batang"/>
              </a:rPr>
              <a:t>How to help</a:t>
            </a:r>
          </a:p>
        </p:txBody>
      </p:sp>
      <p:sp>
        <p:nvSpPr>
          <p:cNvPr id="61" name="Freeform: Shape 60">
            <a:extLst>
              <a:ext uri="{FF2B5EF4-FFF2-40B4-BE49-F238E27FC236}">
                <a16:creationId xmlns:a16="http://schemas.microsoft.com/office/drawing/2014/main" id="{3B9FD11D-7561-43C8-BE54-00D7DCF0E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5391" y="5800300"/>
            <a:ext cx="5736610" cy="1057702"/>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39115" y="949326"/>
                </a:lnTo>
                <a:cubicBezTo>
                  <a:pt x="57701" y="947335"/>
                  <a:pt x="76089" y="946141"/>
                  <a:pt x="93851" y="945611"/>
                </a:cubicBezTo>
                <a:cubicBezTo>
                  <a:pt x="99905" y="923404"/>
                  <a:pt x="170209" y="932855"/>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282041" y="871263"/>
                </a:lnTo>
                <a:lnTo>
                  <a:pt x="299711" y="870064"/>
                </a:lnTo>
                <a:lnTo>
                  <a:pt x="306299" y="873609"/>
                </a:lnTo>
                <a:cubicBezTo>
                  <a:pt x="312531" y="875279"/>
                  <a:pt x="320316" y="874896"/>
                  <a:pt x="331571" y="869866"/>
                </a:cubicBezTo>
                <a:lnTo>
                  <a:pt x="333872" y="867971"/>
                </a:lnTo>
                <a:lnTo>
                  <a:pt x="356953" y="870334"/>
                </a:lnTo>
                <a:cubicBezTo>
                  <a:pt x="364772" y="872042"/>
                  <a:pt x="372199" y="874762"/>
                  <a:pt x="379005" y="878900"/>
                </a:cubicBezTo>
                <a:cubicBezTo>
                  <a:pt x="436788" y="836391"/>
                  <a:pt x="512367" y="847456"/>
                  <a:pt x="585428" y="826440"/>
                </a:cubicBezTo>
                <a:cubicBezTo>
                  <a:pt x="600236" y="776571"/>
                  <a:pt x="751447" y="800939"/>
                  <a:pt x="787156" y="838447"/>
                </a:cubicBezTo>
                <a:cubicBezTo>
                  <a:pt x="767750" y="789794"/>
                  <a:pt x="977582" y="857915"/>
                  <a:pt x="898586" y="808502"/>
                </a:cubicBezTo>
                <a:cubicBezTo>
                  <a:pt x="926099" y="807167"/>
                  <a:pt x="944922" y="782490"/>
                  <a:pt x="924063" y="770210"/>
                </a:cubicBezTo>
                <a:cubicBezTo>
                  <a:pt x="1015917" y="786259"/>
                  <a:pt x="1117953" y="728408"/>
                  <a:pt x="1212574" y="724238"/>
                </a:cubicBezTo>
                <a:cubicBezTo>
                  <a:pt x="1245879" y="677520"/>
                  <a:pt x="1233543" y="716744"/>
                  <a:pt x="1280768" y="699122"/>
                </a:cubicBezTo>
                <a:cubicBezTo>
                  <a:pt x="1280824" y="735474"/>
                  <a:pt x="1333787" y="667235"/>
                  <a:pt x="1352027" y="704323"/>
                </a:cubicBezTo>
                <a:cubicBezTo>
                  <a:pt x="1360044" y="699941"/>
                  <a:pt x="1367234" y="694526"/>
                  <a:pt x="1374314" y="688815"/>
                </a:cubicBezTo>
                <a:lnTo>
                  <a:pt x="1378034" y="685842"/>
                </a:lnTo>
                <a:lnTo>
                  <a:pt x="1395604" y="680460"/>
                </a:lnTo>
                <a:lnTo>
                  <a:pt x="1397206" y="670793"/>
                </a:lnTo>
                <a:lnTo>
                  <a:pt x="1421250" y="656855"/>
                </a:lnTo>
                <a:cubicBezTo>
                  <a:pt x="1430770" y="652893"/>
                  <a:pt x="1441623" y="650105"/>
                  <a:pt x="1454524" y="649224"/>
                </a:cubicBezTo>
                <a:cubicBezTo>
                  <a:pt x="1502655" y="660482"/>
                  <a:pt x="1556151" y="606226"/>
                  <a:pt x="1616217" y="622107"/>
                </a:cubicBezTo>
                <a:cubicBezTo>
                  <a:pt x="1637755" y="624837"/>
                  <a:pt x="1701030" y="614257"/>
                  <a:pt x="1710928" y="600666"/>
                </a:cubicBezTo>
                <a:cubicBezTo>
                  <a:pt x="1723693" y="596072"/>
                  <a:pt x="1739861" y="597834"/>
                  <a:pt x="1743718" y="584327"/>
                </a:cubicBezTo>
                <a:cubicBezTo>
                  <a:pt x="1751098" y="567647"/>
                  <a:pt x="1801421" y="583831"/>
                  <a:pt x="1791651" y="567019"/>
                </a:cubicBezTo>
                <a:cubicBezTo>
                  <a:pt x="1827282" y="577929"/>
                  <a:pt x="1847642" y="542228"/>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52937" y="366761"/>
                  <a:pt x="2657726" y="365841"/>
                </a:cubicBezTo>
                <a:cubicBezTo>
                  <a:pt x="2667303" y="363999"/>
                  <a:pt x="2677395" y="368107"/>
                  <a:pt x="2687125" y="366820"/>
                </a:cubicBezTo>
                <a:lnTo>
                  <a:pt x="2697479" y="361430"/>
                </a:lnTo>
                <a:lnTo>
                  <a:pt x="2701547" y="361545"/>
                </a:lnTo>
                <a:lnTo>
                  <a:pt x="2711054" y="360597"/>
                </a:lnTo>
                <a:lnTo>
                  <a:pt x="2710438" y="366958"/>
                </a:lnTo>
                <a:cubicBezTo>
                  <a:pt x="2708955" y="373111"/>
                  <a:pt x="2708038" y="379788"/>
                  <a:pt x="2722936" y="377633"/>
                </a:cubicBezTo>
                <a:cubicBezTo>
                  <a:pt x="2753511" y="370170"/>
                  <a:pt x="2766475" y="394972"/>
                  <a:pt x="2777227" y="368972"/>
                </a:cubicBezTo>
                <a:lnTo>
                  <a:pt x="2779510" y="361652"/>
                </a:lnTo>
                <a:lnTo>
                  <a:pt x="2786278" y="359869"/>
                </a:lnTo>
                <a:cubicBezTo>
                  <a:pt x="2789994" y="359750"/>
                  <a:pt x="2792255" y="361281"/>
                  <a:pt x="2792101" y="365927"/>
                </a:cubicBezTo>
                <a:cubicBezTo>
                  <a:pt x="2819315" y="344279"/>
                  <a:pt x="2855630" y="370297"/>
                  <a:pt x="2885545" y="372818"/>
                </a:cubicBezTo>
                <a:cubicBezTo>
                  <a:pt x="2905895" y="352581"/>
                  <a:pt x="2948591" y="377825"/>
                  <a:pt x="3009558" y="370573"/>
                </a:cubicBezTo>
                <a:cubicBezTo>
                  <a:pt x="3031640" y="347442"/>
                  <a:pt x="3050695" y="365935"/>
                  <a:pt x="3095010" y="332454"/>
                </a:cubicBezTo>
                <a:cubicBezTo>
                  <a:pt x="3097485" y="334582"/>
                  <a:pt x="3100426" y="336441"/>
                  <a:pt x="3103742" y="337974"/>
                </a:cubicBezTo>
                <a:cubicBezTo>
                  <a:pt x="3123005" y="346878"/>
                  <a:pt x="3150475" y="343067"/>
                  <a:pt x="3165093" y="329459"/>
                </a:cubicBezTo>
                <a:cubicBezTo>
                  <a:pt x="3236951" y="282673"/>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22859" y="227800"/>
                  <a:pt x="3941005" y="230826"/>
                  <a:pt x="3959588" y="239195"/>
                </a:cubicBezTo>
                <a:cubicBezTo>
                  <a:pt x="4009252" y="229421"/>
                  <a:pt x="4057491" y="239376"/>
                  <a:pt x="4114838" y="238165"/>
                </a:cubicBezTo>
                <a:cubicBezTo>
                  <a:pt x="4173784" y="217210"/>
                  <a:pt x="4209756" y="243378"/>
                  <a:pt x="4271023" y="241959"/>
                </a:cubicBezTo>
                <a:cubicBezTo>
                  <a:pt x="4326191" y="205535"/>
                  <a:pt x="4316856" y="279258"/>
                  <a:pt x="4367397" y="271442"/>
                </a:cubicBezTo>
                <a:cubicBezTo>
                  <a:pt x="4446016" y="2350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13321" y="152474"/>
                  <a:pt x="5047626" y="149604"/>
                </a:cubicBezTo>
                <a:cubicBezTo>
                  <a:pt x="5106046" y="150576"/>
                  <a:pt x="5172786" y="183138"/>
                  <a:pt x="5200247" y="142695"/>
                </a:cubicBezTo>
                <a:cubicBezTo>
                  <a:pt x="5206135" y="157748"/>
                  <a:pt x="5203071" y="179288"/>
                  <a:pt x="5235691" y="173330"/>
                </a:cubicBezTo>
                <a:cubicBezTo>
                  <a:pt x="5249654" y="179935"/>
                  <a:pt x="5254450" y="203448"/>
                  <a:pt x="5280133" y="189342"/>
                </a:cubicBezTo>
                <a:cubicBezTo>
                  <a:pt x="5244836" y="171370"/>
                  <a:pt x="5299493" y="163568"/>
                  <a:pt x="5291963" y="139446"/>
                </a:cubicBezTo>
                <a:cubicBezTo>
                  <a:pt x="5331555" y="120349"/>
                  <a:pt x="5427790" y="132865"/>
                  <a:pt x="5418472" y="89163"/>
                </a:cubicBezTo>
                <a:cubicBezTo>
                  <a:pt x="5428057" y="62053"/>
                  <a:pt x="5484665" y="97616"/>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D56D023-4763-4434-AA1E-7451619D3ACC}"/>
              </a:ext>
            </a:extLst>
          </p:cNvPr>
          <p:cNvSpPr txBox="1"/>
          <p:nvPr/>
        </p:nvSpPr>
        <p:spPr>
          <a:xfrm>
            <a:off x="360766" y="753206"/>
            <a:ext cx="6883561" cy="5774339"/>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fontScale="92500"/>
          </a:bodyPr>
          <a:lstStyle/>
          <a:p>
            <a:r>
              <a:rPr lang="en-US" sz="2800" spc="50" dirty="0">
                <a:solidFill>
                  <a:schemeClr val="tx1">
                    <a:lumMod val="85000"/>
                    <a:lumOff val="15000"/>
                  </a:schemeClr>
                </a:solidFill>
                <a:ea typeface="Batang"/>
              </a:rPr>
              <a:t>* Let them know you care   * Ask how you can help   *Ask if they are thinking about suicide</a:t>
            </a:r>
            <a:endParaRPr lang="en-US" sz="2800" dirty="0">
              <a:solidFill>
                <a:schemeClr val="tx1">
                  <a:lumMod val="85000"/>
                  <a:lumOff val="15000"/>
                </a:schemeClr>
              </a:solidFill>
              <a:ea typeface="Batang"/>
            </a:endParaRPr>
          </a:p>
          <a:p>
            <a:endParaRPr lang="en-US" spc="50">
              <a:solidFill>
                <a:schemeClr val="tx1">
                  <a:lumMod val="85000"/>
                  <a:lumOff val="15000"/>
                </a:schemeClr>
              </a:solidFill>
              <a:ea typeface="Batang" panose="02030600000101010101" pitchFamily="18" charset="-127"/>
            </a:endParaRPr>
          </a:p>
          <a:p>
            <a:pPr>
              <a:spcBef>
                <a:spcPts val="1000"/>
              </a:spcBef>
            </a:pPr>
            <a:r>
              <a:rPr lang="en-US" sz="3200" spc="50" dirty="0">
                <a:ea typeface="+mn-lt"/>
                <a:cs typeface="+mn-lt"/>
              </a:rPr>
              <a:t>If they say yes, or you have reason to believe they are serious:</a:t>
            </a:r>
          </a:p>
          <a:p>
            <a:endParaRPr lang="en-US" spc="50">
              <a:solidFill>
                <a:schemeClr val="tx1">
                  <a:lumMod val="85000"/>
                  <a:lumOff val="15000"/>
                </a:schemeClr>
              </a:solidFill>
              <a:ea typeface="Batang" panose="02030600000101010101" pitchFamily="18" charset="-127"/>
            </a:endParaRPr>
          </a:p>
          <a:p>
            <a:pPr marL="285750" indent="-285750">
              <a:buFont typeface="Arial"/>
              <a:buChar char="•"/>
            </a:pPr>
            <a:r>
              <a:rPr lang="en-US" sz="3200" spc="50" dirty="0">
                <a:ea typeface="+mn-lt"/>
                <a:cs typeface="+mn-lt"/>
              </a:rPr>
              <a:t>Take. Them. Seriously.</a:t>
            </a:r>
          </a:p>
          <a:p>
            <a:pPr marL="285750" indent="-285750">
              <a:buFont typeface="Arial"/>
              <a:buChar char="•"/>
            </a:pPr>
            <a:r>
              <a:rPr lang="en-US" sz="3200" spc="50" dirty="0">
                <a:ea typeface="+mn-lt"/>
                <a:cs typeface="+mn-lt"/>
              </a:rPr>
              <a:t>Don't keep it a secret</a:t>
            </a:r>
          </a:p>
          <a:p>
            <a:pPr marL="285750" indent="-285750">
              <a:buFont typeface="Arial"/>
              <a:buChar char="•"/>
            </a:pPr>
            <a:r>
              <a:rPr lang="en-US" sz="3200" spc="50" dirty="0">
                <a:ea typeface="+mn-lt"/>
                <a:cs typeface="+mn-lt"/>
              </a:rPr>
              <a:t>Offer to support them in getting help</a:t>
            </a:r>
          </a:p>
          <a:p>
            <a:pPr marL="285750" indent="-285750">
              <a:buFont typeface="Arial"/>
              <a:buChar char="•"/>
            </a:pPr>
            <a:r>
              <a:rPr lang="en-US" sz="3200" spc="50" dirty="0">
                <a:ea typeface="+mn-lt"/>
                <a:cs typeface="+mn-lt"/>
              </a:rPr>
              <a:t>Avoid trying to "cheer them up" or giving them a lecture</a:t>
            </a:r>
          </a:p>
          <a:p>
            <a:pPr marL="285750" indent="-285750">
              <a:buFont typeface="Arial"/>
              <a:buChar char="•"/>
            </a:pPr>
            <a:r>
              <a:rPr lang="en-US" sz="3200" spc="50" dirty="0">
                <a:highlight>
                  <a:srgbClr val="FFFF00"/>
                </a:highlight>
                <a:ea typeface="+mn-lt"/>
                <a:cs typeface="+mn-lt"/>
              </a:rPr>
              <a:t>TAKE ACTION</a:t>
            </a:r>
            <a:r>
              <a:rPr lang="en-US" sz="3200" spc="50" dirty="0">
                <a:ea typeface="+mn-lt"/>
                <a:cs typeface="+mn-lt"/>
              </a:rPr>
              <a:t> – with or without them</a:t>
            </a:r>
          </a:p>
          <a:p>
            <a:pPr>
              <a:spcBef>
                <a:spcPts val="1000"/>
              </a:spcBef>
            </a:pPr>
            <a:endParaRPr lang="en-US" spc="50" dirty="0">
              <a:solidFill>
                <a:srgbClr val="000000"/>
              </a:solidFill>
              <a:ea typeface="Batang" panose="02030600000101010101" pitchFamily="18" charset="-127"/>
            </a:endParaRPr>
          </a:p>
          <a:p>
            <a:pPr>
              <a:spcAft>
                <a:spcPts val="600"/>
              </a:spcAft>
            </a:pPr>
            <a:endParaRPr lang="en-US" spc="50" dirty="0">
              <a:solidFill>
                <a:schemeClr val="tx1">
                  <a:lumMod val="85000"/>
                  <a:lumOff val="15000"/>
                </a:schemeClr>
              </a:solidFill>
              <a:ea typeface="Batang" panose="02030600000101010101" pitchFamily="18" charset="-127"/>
            </a:endParaRPr>
          </a:p>
        </p:txBody>
      </p:sp>
      <p:sp>
        <p:nvSpPr>
          <p:cNvPr id="63" name="Freeform: Shape 62">
            <a:extLst>
              <a:ext uri="{FF2B5EF4-FFF2-40B4-BE49-F238E27FC236}">
                <a16:creationId xmlns:a16="http://schemas.microsoft.com/office/drawing/2014/main" id="{6BFFEA99-E831-4C3B-8D16-0EA4AB33F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4000" y="753529"/>
            <a:ext cx="4010943" cy="535094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Message in a bottle floating in water">
            <a:extLst>
              <a:ext uri="{FF2B5EF4-FFF2-40B4-BE49-F238E27FC236}">
                <a16:creationId xmlns:a16="http://schemas.microsoft.com/office/drawing/2014/main" id="{8D0F5623-EC6D-4BCA-A4D3-7FE8A61C7C4C}"/>
              </a:ext>
            </a:extLst>
          </p:cNvPr>
          <p:cNvPicPr>
            <a:picLocks noChangeAspect="1"/>
          </p:cNvPicPr>
          <p:nvPr/>
        </p:nvPicPr>
        <p:blipFill rotWithShape="1">
          <a:blip r:embed="rId2"/>
          <a:srcRect l="33818" r="17279"/>
          <a:stretch/>
        </p:blipFill>
        <p:spPr>
          <a:xfrm>
            <a:off x="8148980" y="296168"/>
            <a:ext cx="3684567" cy="5029208"/>
          </a:xfrm>
          <a:prstGeom prst="rect">
            <a:avLst/>
          </a:prstGeom>
        </p:spPr>
      </p:pic>
    </p:spTree>
    <p:extLst>
      <p:ext uri="{BB962C8B-B14F-4D97-AF65-F5344CB8AC3E}">
        <p14:creationId xmlns:p14="http://schemas.microsoft.com/office/powerpoint/2010/main" val="2062088781"/>
      </p:ext>
    </p:extLst>
  </p:cSld>
  <p:clrMapOvr>
    <a:masterClrMapping/>
  </p:clrMapOvr>
</p:sld>
</file>

<file path=ppt/theme/theme1.xml><?xml version="1.0" encoding="utf-8"?>
<a:theme xmlns:a="http://schemas.openxmlformats.org/drawingml/2006/main" name="ArchiveVTI">
  <a:themeElements>
    <a:clrScheme name="AnalogousFromLightSeedLeftStep">
      <a:dk1>
        <a:srgbClr val="000000"/>
      </a:dk1>
      <a:lt1>
        <a:srgbClr val="FFFFFF"/>
      </a:lt1>
      <a:dk2>
        <a:srgbClr val="41243B"/>
      </a:dk2>
      <a:lt2>
        <a:srgbClr val="E2E8E6"/>
      </a:lt2>
      <a:accent1>
        <a:srgbClr val="D08CA6"/>
      </a:accent1>
      <a:accent2>
        <a:srgbClr val="C673B6"/>
      </a:accent2>
      <a:accent3>
        <a:srgbClr val="C18CD0"/>
      </a:accent3>
      <a:accent4>
        <a:srgbClr val="9173C6"/>
      </a:accent4>
      <a:accent5>
        <a:srgbClr val="8C90D0"/>
      </a:accent5>
      <a:accent6>
        <a:srgbClr val="739AC6"/>
      </a:accent6>
      <a:hlink>
        <a:srgbClr val="578F79"/>
      </a:hlink>
      <a:folHlink>
        <a:srgbClr val="7F7F7F"/>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TotalTime>
  <Words>489</Words>
  <Application>Microsoft Office PowerPoint</Application>
  <PresentationFormat>Widescreen</PresentationFormat>
  <Paragraphs>65</Paragraphs>
  <Slides>17</Slides>
  <Notes>15</Notes>
  <HiddenSlides>0</HiddenSlides>
  <MMClips>2</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ArchiveVTI</vt:lpstr>
      <vt:lpstr>Suicide Awareness  and Prevention</vt:lpstr>
      <vt:lpstr>PowerPoint Presentation</vt:lpstr>
      <vt:lpstr>Why do we need to talk about this?</vt:lpstr>
      <vt:lpstr>PowerPoint Presentation</vt:lpstr>
      <vt:lpstr>PowerPoint Presentation</vt:lpstr>
      <vt:lpstr>PowerPoint Presentation</vt:lpstr>
      <vt:lpstr>What can you do if you're worried about someone?  What should you say?  Or Do?   </vt:lpstr>
      <vt:lpstr>Some Warning signs </vt:lpstr>
      <vt:lpstr>How to help</vt:lpstr>
      <vt:lpstr>Here's HOW to get help</vt:lpstr>
      <vt:lpstr>WHO can you see here at school for help?</vt:lpstr>
      <vt:lpstr>PowerPoint Presentation</vt:lpstr>
      <vt:lpstr>So, usually, your conversation with a school counselor is kept private. EXCEPT WHEN:</vt:lpstr>
      <vt:lpstr>PowerPoint Presentation</vt:lpstr>
      <vt:lpstr>Prevention: healthy choices and coping strategies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dc:title>
  <dc:creator>Terri Drogue</dc:creator>
  <cp:lastModifiedBy>Terri Drogue</cp:lastModifiedBy>
  <cp:revision>291</cp:revision>
  <dcterms:created xsi:type="dcterms:W3CDTF">2021-03-16T20:46:48Z</dcterms:created>
  <dcterms:modified xsi:type="dcterms:W3CDTF">2021-03-30T15:14:44Z</dcterms:modified>
</cp:coreProperties>
</file>